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CF92A3-1A74-7C40-A20A-2B0FF2B4799D}" name="Van Rens, Thijs" initials="TV" userId="S::ecslak@live.warwick.ac.uk::5094265a-1215-4757-b196-82c213ce8cf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507C0C-E648-4ACF-8F68-E1C3EF1A5345}" v="12" dt="2024-02-28T16:27:08.3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8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til, Helena" userId="beefa062-b1cd-4eeb-9428-ac202c2c3f6f" providerId="ADAL" clId="{E9377C1C-E478-4724-A37C-755AC1106D51}"/>
    <pc:docChg chg="undo custSel modSld">
      <pc:chgData name="Bentil, Helena" userId="beefa062-b1cd-4eeb-9428-ac202c2c3f6f" providerId="ADAL" clId="{E9377C1C-E478-4724-A37C-755AC1106D51}" dt="2023-09-28T12:26:01.345" v="44" actId="20577"/>
      <pc:docMkLst>
        <pc:docMk/>
      </pc:docMkLst>
      <pc:sldChg chg="modSp mod">
        <pc:chgData name="Bentil, Helena" userId="beefa062-b1cd-4eeb-9428-ac202c2c3f6f" providerId="ADAL" clId="{E9377C1C-E478-4724-A37C-755AC1106D51}" dt="2023-09-28T12:26:01.345" v="44" actId="20577"/>
        <pc:sldMkLst>
          <pc:docMk/>
          <pc:sldMk cId="3452057221" sldId="257"/>
        </pc:sldMkLst>
        <pc:spChg chg="mod">
          <ac:chgData name="Bentil, Helena" userId="beefa062-b1cd-4eeb-9428-ac202c2c3f6f" providerId="ADAL" clId="{E9377C1C-E478-4724-A37C-755AC1106D51}" dt="2023-09-28T12:26:01.345" v="44" actId="20577"/>
          <ac:spMkLst>
            <pc:docMk/>
            <pc:sldMk cId="3452057221" sldId="257"/>
            <ac:spMk id="44" creationId="{476F2ED1-DE75-42C6-DB69-E668F2AAC0E3}"/>
          </ac:spMkLst>
        </pc:spChg>
      </pc:sldChg>
    </pc:docChg>
  </pc:docChgLst>
  <pc:docChgLst>
    <pc:chgData name="Van Rens, Thijs" userId="5094265a-1215-4757-b196-82c213ce8cf7" providerId="ADAL" clId="{541339C1-2649-443D-9F84-4776A289BA1A}"/>
    <pc:docChg chg="undo custSel delSld modSld">
      <pc:chgData name="Van Rens, Thijs" userId="5094265a-1215-4757-b196-82c213ce8cf7" providerId="ADAL" clId="{541339C1-2649-443D-9F84-4776A289BA1A}" dt="2023-09-29T08:54:45.170" v="1104" actId="2696"/>
      <pc:docMkLst>
        <pc:docMk/>
      </pc:docMkLst>
      <pc:sldChg chg="addSp delSp modSp del mod addCm delCm modCm">
        <pc:chgData name="Van Rens, Thijs" userId="5094265a-1215-4757-b196-82c213ce8cf7" providerId="ADAL" clId="{541339C1-2649-443D-9F84-4776A289BA1A}" dt="2023-09-29T08:54:45.170" v="1104" actId="2696"/>
        <pc:sldMkLst>
          <pc:docMk/>
          <pc:sldMk cId="3452057221" sldId="257"/>
        </pc:sldMkLst>
        <pc:spChg chg="add mod">
          <ac:chgData name="Van Rens, Thijs" userId="5094265a-1215-4757-b196-82c213ce8cf7" providerId="ADAL" clId="{541339C1-2649-443D-9F84-4776A289BA1A}" dt="2023-09-28T20:43:11.588" v="978" actId="1076"/>
          <ac:spMkLst>
            <pc:docMk/>
            <pc:sldMk cId="3452057221" sldId="257"/>
            <ac:spMk id="2" creationId="{077B87C1-76A7-3B6C-356E-463A754F96DF}"/>
          </ac:spMkLst>
        </pc:spChg>
        <pc:spChg chg="mod">
          <ac:chgData name="Van Rens, Thijs" userId="5094265a-1215-4757-b196-82c213ce8cf7" providerId="ADAL" clId="{541339C1-2649-443D-9F84-4776A289BA1A}" dt="2023-09-28T20:33:11.812" v="870" actId="1076"/>
          <ac:spMkLst>
            <pc:docMk/>
            <pc:sldMk cId="3452057221" sldId="257"/>
            <ac:spMk id="10" creationId="{0CE72169-1C6E-8572-CFDE-10F4E7B11421}"/>
          </ac:spMkLst>
        </pc:spChg>
        <pc:spChg chg="del">
          <ac:chgData name="Van Rens, Thijs" userId="5094265a-1215-4757-b196-82c213ce8cf7" providerId="ADAL" clId="{541339C1-2649-443D-9F84-4776A289BA1A}" dt="2023-09-28T20:33:00.869" v="868" actId="478"/>
          <ac:spMkLst>
            <pc:docMk/>
            <pc:sldMk cId="3452057221" sldId="257"/>
            <ac:spMk id="11" creationId="{F33E1B29-E644-BB00-FA37-D100BB291B24}"/>
          </ac:spMkLst>
        </pc:spChg>
        <pc:spChg chg="mod">
          <ac:chgData name="Van Rens, Thijs" userId="5094265a-1215-4757-b196-82c213ce8cf7" providerId="ADAL" clId="{541339C1-2649-443D-9F84-4776A289BA1A}" dt="2023-09-28T21:12:26.513" v="1025" actId="20577"/>
          <ac:spMkLst>
            <pc:docMk/>
            <pc:sldMk cId="3452057221" sldId="257"/>
            <ac:spMk id="19" creationId="{470795F4-F8AF-60EC-284F-DE8AB5508CAF}"/>
          </ac:spMkLst>
        </pc:spChg>
        <pc:spChg chg="del mod">
          <ac:chgData name="Van Rens, Thijs" userId="5094265a-1215-4757-b196-82c213ce8cf7" providerId="ADAL" clId="{541339C1-2649-443D-9F84-4776A289BA1A}" dt="2023-09-28T20:30:20.471" v="748" actId="478"/>
          <ac:spMkLst>
            <pc:docMk/>
            <pc:sldMk cId="3452057221" sldId="257"/>
            <ac:spMk id="20" creationId="{CC49834F-AC0C-5C39-FD8A-A6594A5E28C0}"/>
          </ac:spMkLst>
        </pc:spChg>
        <pc:spChg chg="mod">
          <ac:chgData name="Van Rens, Thijs" userId="5094265a-1215-4757-b196-82c213ce8cf7" providerId="ADAL" clId="{541339C1-2649-443D-9F84-4776A289BA1A}" dt="2023-09-28T20:30:52.588" v="751" actId="1076"/>
          <ac:spMkLst>
            <pc:docMk/>
            <pc:sldMk cId="3452057221" sldId="257"/>
            <ac:spMk id="21" creationId="{BA54D40C-727A-EA5B-3055-E4900DF038E7}"/>
          </ac:spMkLst>
        </pc:spChg>
        <pc:spChg chg="mod">
          <ac:chgData name="Van Rens, Thijs" userId="5094265a-1215-4757-b196-82c213ce8cf7" providerId="ADAL" clId="{541339C1-2649-443D-9F84-4776A289BA1A}" dt="2023-09-28T20:30:59.977" v="752" actId="1076"/>
          <ac:spMkLst>
            <pc:docMk/>
            <pc:sldMk cId="3452057221" sldId="257"/>
            <ac:spMk id="22" creationId="{CEF46D52-9F4E-417C-509B-2968AEB68D46}"/>
          </ac:spMkLst>
        </pc:spChg>
        <pc:spChg chg="mod">
          <ac:chgData name="Van Rens, Thijs" userId="5094265a-1215-4757-b196-82c213ce8cf7" providerId="ADAL" clId="{541339C1-2649-443D-9F84-4776A289BA1A}" dt="2023-09-28T20:31:33.052" v="757" actId="1076"/>
          <ac:spMkLst>
            <pc:docMk/>
            <pc:sldMk cId="3452057221" sldId="257"/>
            <ac:spMk id="23" creationId="{098A41BD-3B9D-9854-2ACB-C0C6F11D1E81}"/>
          </ac:spMkLst>
        </pc:spChg>
        <pc:spChg chg="add del">
          <ac:chgData name="Van Rens, Thijs" userId="5094265a-1215-4757-b196-82c213ce8cf7" providerId="ADAL" clId="{541339C1-2649-443D-9F84-4776A289BA1A}" dt="2023-09-28T21:18:43.308" v="1063" actId="478"/>
          <ac:spMkLst>
            <pc:docMk/>
            <pc:sldMk cId="3452057221" sldId="257"/>
            <ac:spMk id="38" creationId="{2F7F0861-7CAE-DC25-C2EB-6ACDAABA96BD}"/>
          </ac:spMkLst>
        </pc:spChg>
        <pc:spChg chg="add del mod">
          <ac:chgData name="Van Rens, Thijs" userId="5094265a-1215-4757-b196-82c213ce8cf7" providerId="ADAL" clId="{541339C1-2649-443D-9F84-4776A289BA1A}" dt="2023-09-28T21:19:15.032" v="1066" actId="478"/>
          <ac:spMkLst>
            <pc:docMk/>
            <pc:sldMk cId="3452057221" sldId="257"/>
            <ac:spMk id="39" creationId="{08353E9C-99BA-806A-3FC3-53AFDCA77A03}"/>
          </ac:spMkLst>
        </pc:spChg>
        <pc:spChg chg="add mod">
          <ac:chgData name="Van Rens, Thijs" userId="5094265a-1215-4757-b196-82c213ce8cf7" providerId="ADAL" clId="{541339C1-2649-443D-9F84-4776A289BA1A}" dt="2023-09-28T21:20:11.287" v="1069" actId="14100"/>
          <ac:spMkLst>
            <pc:docMk/>
            <pc:sldMk cId="3452057221" sldId="257"/>
            <ac:spMk id="40" creationId="{174D5C37-CF6E-2AF8-1F5C-50CF51B7EF80}"/>
          </ac:spMkLst>
        </pc:spChg>
        <pc:spChg chg="mod">
          <ac:chgData name="Van Rens, Thijs" userId="5094265a-1215-4757-b196-82c213ce8cf7" providerId="ADAL" clId="{541339C1-2649-443D-9F84-4776A289BA1A}" dt="2023-09-28T21:24:41.841" v="1103" actId="14100"/>
          <ac:spMkLst>
            <pc:docMk/>
            <pc:sldMk cId="3452057221" sldId="257"/>
            <ac:spMk id="44" creationId="{476F2ED1-DE75-42C6-DB69-E668F2AAC0E3}"/>
          </ac:spMkLst>
        </pc:spChg>
        <pc:spChg chg="mod">
          <ac:chgData name="Van Rens, Thijs" userId="5094265a-1215-4757-b196-82c213ce8cf7" providerId="ADAL" clId="{541339C1-2649-443D-9F84-4776A289BA1A}" dt="2023-09-28T20:43:32.071" v="979" actId="1076"/>
          <ac:spMkLst>
            <pc:docMk/>
            <pc:sldMk cId="3452057221" sldId="257"/>
            <ac:spMk id="66" creationId="{3668AD2C-900B-2C3D-274C-1FE722C41F09}"/>
          </ac:spMkLst>
        </pc:spChg>
        <pc:spChg chg="mod">
          <ac:chgData name="Van Rens, Thijs" userId="5094265a-1215-4757-b196-82c213ce8cf7" providerId="ADAL" clId="{541339C1-2649-443D-9F84-4776A289BA1A}" dt="2023-09-28T20:19:35.783" v="488" actId="1076"/>
          <ac:spMkLst>
            <pc:docMk/>
            <pc:sldMk cId="3452057221" sldId="257"/>
            <ac:spMk id="90" creationId="{3B98CBCF-6348-2FF9-CCA4-921DC8F89D9D}"/>
          </ac:spMkLst>
        </pc:spChg>
        <pc:spChg chg="mod">
          <ac:chgData name="Van Rens, Thijs" userId="5094265a-1215-4757-b196-82c213ce8cf7" providerId="ADAL" clId="{541339C1-2649-443D-9F84-4776A289BA1A}" dt="2023-09-28T21:14:38.419" v="1043" actId="1076"/>
          <ac:spMkLst>
            <pc:docMk/>
            <pc:sldMk cId="3452057221" sldId="257"/>
            <ac:spMk id="116" creationId="{A8812517-A9A0-5902-E719-B463C16D3E63}"/>
          </ac:spMkLst>
        </pc:spChg>
        <pc:spChg chg="mod">
          <ac:chgData name="Van Rens, Thijs" userId="5094265a-1215-4757-b196-82c213ce8cf7" providerId="ADAL" clId="{541339C1-2649-443D-9F84-4776A289BA1A}" dt="2023-09-28T21:15:29.593" v="1049" actId="1076"/>
          <ac:spMkLst>
            <pc:docMk/>
            <pc:sldMk cId="3452057221" sldId="257"/>
            <ac:spMk id="117" creationId="{C23DDB0A-864B-6EA7-5A12-B63881CCED1E}"/>
          </ac:spMkLst>
        </pc:spChg>
        <pc:spChg chg="mod">
          <ac:chgData name="Van Rens, Thijs" userId="5094265a-1215-4757-b196-82c213ce8cf7" providerId="ADAL" clId="{541339C1-2649-443D-9F84-4776A289BA1A}" dt="2023-09-28T21:14:42.292" v="1044" actId="1076"/>
          <ac:spMkLst>
            <pc:docMk/>
            <pc:sldMk cId="3452057221" sldId="257"/>
            <ac:spMk id="120" creationId="{7232AFDE-6E6F-043B-419F-E88798FE125A}"/>
          </ac:spMkLst>
        </pc:spChg>
        <pc:spChg chg="mod">
          <ac:chgData name="Van Rens, Thijs" userId="5094265a-1215-4757-b196-82c213ce8cf7" providerId="ADAL" clId="{541339C1-2649-443D-9F84-4776A289BA1A}" dt="2023-09-28T21:13:01.260" v="1026" actId="1076"/>
          <ac:spMkLst>
            <pc:docMk/>
            <pc:sldMk cId="3452057221" sldId="257"/>
            <ac:spMk id="121" creationId="{555978B5-AE7B-A9E6-84FC-CDF5C6BFD9A1}"/>
          </ac:spMkLst>
        </pc:spChg>
        <pc:spChg chg="del">
          <ac:chgData name="Van Rens, Thijs" userId="5094265a-1215-4757-b196-82c213ce8cf7" providerId="ADAL" clId="{541339C1-2649-443D-9F84-4776A289BA1A}" dt="2023-09-28T21:14:11.870" v="1041" actId="478"/>
          <ac:spMkLst>
            <pc:docMk/>
            <pc:sldMk cId="3452057221" sldId="257"/>
            <ac:spMk id="124" creationId="{C9237A8F-EF96-4579-B778-72846A1CDE14}"/>
          </ac:spMkLst>
        </pc:spChg>
        <pc:spChg chg="del">
          <ac:chgData name="Van Rens, Thijs" userId="5094265a-1215-4757-b196-82c213ce8cf7" providerId="ADAL" clId="{541339C1-2649-443D-9F84-4776A289BA1A}" dt="2023-09-28T21:14:09.409" v="1040" actId="478"/>
          <ac:spMkLst>
            <pc:docMk/>
            <pc:sldMk cId="3452057221" sldId="257"/>
            <ac:spMk id="126" creationId="{C2E3C08D-2A35-73B9-7B89-BA1214806E3C}"/>
          </ac:spMkLst>
        </pc:spChg>
        <pc:spChg chg="del mod">
          <ac:chgData name="Van Rens, Thijs" userId="5094265a-1215-4757-b196-82c213ce8cf7" providerId="ADAL" clId="{541339C1-2649-443D-9F84-4776A289BA1A}" dt="2023-09-28T20:44:37.896" v="989" actId="478"/>
          <ac:spMkLst>
            <pc:docMk/>
            <pc:sldMk cId="3452057221" sldId="257"/>
            <ac:spMk id="127" creationId="{75F63474-E68C-0D58-0162-2B7871D84BA8}"/>
          </ac:spMkLst>
        </pc:spChg>
        <pc:spChg chg="del">
          <ac:chgData name="Van Rens, Thijs" userId="5094265a-1215-4757-b196-82c213ce8cf7" providerId="ADAL" clId="{541339C1-2649-443D-9F84-4776A289BA1A}" dt="2023-09-28T21:14:04.501" v="1038" actId="478"/>
          <ac:spMkLst>
            <pc:docMk/>
            <pc:sldMk cId="3452057221" sldId="257"/>
            <ac:spMk id="130" creationId="{6F3879CC-72E5-330F-6C90-1FFD0C47975C}"/>
          </ac:spMkLst>
        </pc:spChg>
        <pc:spChg chg="del">
          <ac:chgData name="Van Rens, Thijs" userId="5094265a-1215-4757-b196-82c213ce8cf7" providerId="ADAL" clId="{541339C1-2649-443D-9F84-4776A289BA1A}" dt="2023-09-28T21:14:07.141" v="1039" actId="478"/>
          <ac:spMkLst>
            <pc:docMk/>
            <pc:sldMk cId="3452057221" sldId="257"/>
            <ac:spMk id="133" creationId="{43A5EAAD-BB84-F4D5-93C4-9CE0FA197CB9}"/>
          </ac:spMkLst>
        </pc:spChg>
        <pc:spChg chg="del">
          <ac:chgData name="Van Rens, Thijs" userId="5094265a-1215-4757-b196-82c213ce8cf7" providerId="ADAL" clId="{541339C1-2649-443D-9F84-4776A289BA1A}" dt="2023-09-28T20:14:28.580" v="400" actId="478"/>
          <ac:spMkLst>
            <pc:docMk/>
            <pc:sldMk cId="3452057221" sldId="257"/>
            <ac:spMk id="142" creationId="{3179C435-1F44-5009-DE84-4E771D062A7F}"/>
          </ac:spMkLst>
        </pc:spChg>
        <pc:cxnChg chg="add mod">
          <ac:chgData name="Van Rens, Thijs" userId="5094265a-1215-4757-b196-82c213ce8cf7" providerId="ADAL" clId="{541339C1-2649-443D-9F84-4776A289BA1A}" dt="2023-09-28T20:31:44.230" v="759" actId="14100"/>
          <ac:cxnSpMkLst>
            <pc:docMk/>
            <pc:sldMk cId="3452057221" sldId="257"/>
            <ac:cxnSpMk id="3" creationId="{4401600D-0727-3222-8939-C720C99D2B50}"/>
          </ac:cxnSpMkLst>
        </pc:cxnChg>
        <pc:cxnChg chg="add mod">
          <ac:chgData name="Van Rens, Thijs" userId="5094265a-1215-4757-b196-82c213ce8cf7" providerId="ADAL" clId="{541339C1-2649-443D-9F84-4776A289BA1A}" dt="2023-09-28T20:19:30.626" v="487" actId="1076"/>
          <ac:cxnSpMkLst>
            <pc:docMk/>
            <pc:sldMk cId="3452057221" sldId="257"/>
            <ac:cxnSpMk id="6" creationId="{23A3D0BA-3707-1CE5-08F8-BBA6861C857F}"/>
          </ac:cxnSpMkLst>
        </pc:cxnChg>
        <pc:cxnChg chg="add mod">
          <ac:chgData name="Van Rens, Thijs" userId="5094265a-1215-4757-b196-82c213ce8cf7" providerId="ADAL" clId="{541339C1-2649-443D-9F84-4776A289BA1A}" dt="2023-09-28T20:13:07.680" v="396" actId="14100"/>
          <ac:cxnSpMkLst>
            <pc:docMk/>
            <pc:sldMk cId="3452057221" sldId="257"/>
            <ac:cxnSpMk id="7" creationId="{04BCB84D-6C5F-8BCC-D9EB-A8461133C1A9}"/>
          </ac:cxnSpMkLst>
        </pc:cxnChg>
        <pc:cxnChg chg="add mod">
          <ac:chgData name="Van Rens, Thijs" userId="5094265a-1215-4757-b196-82c213ce8cf7" providerId="ADAL" clId="{541339C1-2649-443D-9F84-4776A289BA1A}" dt="2023-09-28T21:17:07.018" v="1053" actId="14100"/>
          <ac:cxnSpMkLst>
            <pc:docMk/>
            <pc:sldMk cId="3452057221" sldId="257"/>
            <ac:cxnSpMk id="15" creationId="{4228D343-9365-982C-23CE-14A24CFCA245}"/>
          </ac:cxnSpMkLst>
        </pc:cxnChg>
        <pc:cxnChg chg="add del mod">
          <ac:chgData name="Van Rens, Thijs" userId="5094265a-1215-4757-b196-82c213ce8cf7" providerId="ADAL" clId="{541339C1-2649-443D-9F84-4776A289BA1A}" dt="2023-09-28T21:17:39.935" v="1057" actId="478"/>
          <ac:cxnSpMkLst>
            <pc:docMk/>
            <pc:sldMk cId="3452057221" sldId="257"/>
            <ac:cxnSpMk id="27" creationId="{67C3F748-BEAB-F982-7D18-623A48E38645}"/>
          </ac:cxnSpMkLst>
        </pc:cxnChg>
        <pc:cxnChg chg="add del mod">
          <ac:chgData name="Van Rens, Thijs" userId="5094265a-1215-4757-b196-82c213ce8cf7" providerId="ADAL" clId="{541339C1-2649-443D-9F84-4776A289BA1A}" dt="2023-09-28T21:18:13.025" v="1061" actId="478"/>
          <ac:cxnSpMkLst>
            <pc:docMk/>
            <pc:sldMk cId="3452057221" sldId="257"/>
            <ac:cxnSpMk id="35" creationId="{D1C0C6DD-6702-F148-D2E9-1E5E05D3B3D8}"/>
          </ac:cxnSpMkLst>
        </pc:cxnChg>
        <pc:cxnChg chg="add del mod">
          <ac:chgData name="Van Rens, Thijs" userId="5094265a-1215-4757-b196-82c213ce8cf7" providerId="ADAL" clId="{541339C1-2649-443D-9F84-4776A289BA1A}" dt="2023-09-28T20:34:07.302" v="875" actId="478"/>
          <ac:cxnSpMkLst>
            <pc:docMk/>
            <pc:sldMk cId="3452057221" sldId="257"/>
            <ac:cxnSpMk id="52" creationId="{50A7327E-1007-B97A-6696-9918B25727A0}"/>
          </ac:cxnSpMkLst>
        </pc:cxnChg>
        <pc:cxnChg chg="add del mod">
          <ac:chgData name="Van Rens, Thijs" userId="5094265a-1215-4757-b196-82c213ce8cf7" providerId="ADAL" clId="{541339C1-2649-443D-9F84-4776A289BA1A}" dt="2023-09-28T20:35:51.759" v="885" actId="478"/>
          <ac:cxnSpMkLst>
            <pc:docMk/>
            <pc:sldMk cId="3452057221" sldId="257"/>
            <ac:cxnSpMk id="56" creationId="{38084E34-A906-0519-8916-DC79C3AABAFA}"/>
          </ac:cxnSpMkLst>
        </pc:cxnChg>
        <pc:cxnChg chg="add del">
          <ac:chgData name="Van Rens, Thijs" userId="5094265a-1215-4757-b196-82c213ce8cf7" providerId="ADAL" clId="{541339C1-2649-443D-9F84-4776A289BA1A}" dt="2023-09-28T20:34:50.390" v="878" actId="478"/>
          <ac:cxnSpMkLst>
            <pc:docMk/>
            <pc:sldMk cId="3452057221" sldId="257"/>
            <ac:cxnSpMk id="58" creationId="{0C61A209-EEE3-8C21-2622-55ECA9686C96}"/>
          </ac:cxnSpMkLst>
        </pc:cxnChg>
        <pc:cxnChg chg="add del">
          <ac:chgData name="Van Rens, Thijs" userId="5094265a-1215-4757-b196-82c213ce8cf7" providerId="ADAL" clId="{541339C1-2649-443D-9F84-4776A289BA1A}" dt="2023-09-28T20:34:55.133" v="880" actId="478"/>
          <ac:cxnSpMkLst>
            <pc:docMk/>
            <pc:sldMk cId="3452057221" sldId="257"/>
            <ac:cxnSpMk id="62" creationId="{0A02E9D3-1674-D27E-2F34-34C752DE570B}"/>
          </ac:cxnSpMkLst>
        </pc:cxnChg>
        <pc:cxnChg chg="add del">
          <ac:chgData name="Van Rens, Thijs" userId="5094265a-1215-4757-b196-82c213ce8cf7" providerId="ADAL" clId="{541339C1-2649-443D-9F84-4776A289BA1A}" dt="2023-09-28T20:35:24.147" v="882" actId="478"/>
          <ac:cxnSpMkLst>
            <pc:docMk/>
            <pc:sldMk cId="3452057221" sldId="257"/>
            <ac:cxnSpMk id="67" creationId="{701262D7-5B84-CC7A-3542-61BA91789838}"/>
          </ac:cxnSpMkLst>
        </pc:cxnChg>
        <pc:cxnChg chg="mod">
          <ac:chgData name="Van Rens, Thijs" userId="5094265a-1215-4757-b196-82c213ce8cf7" providerId="ADAL" clId="{541339C1-2649-443D-9F84-4776A289BA1A}" dt="2023-09-28T20:33:11.812" v="870" actId="1076"/>
          <ac:cxnSpMkLst>
            <pc:docMk/>
            <pc:sldMk cId="3452057221" sldId="257"/>
            <ac:cxnSpMk id="70" creationId="{7C5B827A-8B14-3BD5-CCFB-47DBBE21244C}"/>
          </ac:cxnSpMkLst>
        </pc:cxnChg>
        <pc:cxnChg chg="del mod">
          <ac:chgData name="Van Rens, Thijs" userId="5094265a-1215-4757-b196-82c213ce8cf7" providerId="ADAL" clId="{541339C1-2649-443D-9F84-4776A289BA1A}" dt="2023-09-28T21:23:50.937" v="1102" actId="478"/>
          <ac:cxnSpMkLst>
            <pc:docMk/>
            <pc:sldMk cId="3452057221" sldId="257"/>
            <ac:cxnSpMk id="72" creationId="{89775805-49B0-0F7F-F1AC-2C5A805BE292}"/>
          </ac:cxnSpMkLst>
        </pc:cxnChg>
        <pc:cxnChg chg="mod">
          <ac:chgData name="Van Rens, Thijs" userId="5094265a-1215-4757-b196-82c213ce8cf7" providerId="ADAL" clId="{541339C1-2649-443D-9F84-4776A289BA1A}" dt="2023-09-28T20:33:11.812" v="870" actId="1076"/>
          <ac:cxnSpMkLst>
            <pc:docMk/>
            <pc:sldMk cId="3452057221" sldId="257"/>
            <ac:cxnSpMk id="74" creationId="{D7348484-3487-7DD9-1ECD-71A207B29CED}"/>
          </ac:cxnSpMkLst>
        </pc:cxnChg>
        <pc:cxnChg chg="del mod">
          <ac:chgData name="Van Rens, Thijs" userId="5094265a-1215-4757-b196-82c213ce8cf7" providerId="ADAL" clId="{541339C1-2649-443D-9F84-4776A289BA1A}" dt="2023-09-28T20:33:14.243" v="871" actId="478"/>
          <ac:cxnSpMkLst>
            <pc:docMk/>
            <pc:sldMk cId="3452057221" sldId="257"/>
            <ac:cxnSpMk id="76" creationId="{7587781C-FF7B-338E-FC53-46830CBF65B7}"/>
          </ac:cxnSpMkLst>
        </pc:cxnChg>
        <pc:cxnChg chg="del mod">
          <ac:chgData name="Van Rens, Thijs" userId="5094265a-1215-4757-b196-82c213ce8cf7" providerId="ADAL" clId="{541339C1-2649-443D-9F84-4776A289BA1A}" dt="2023-09-28T20:12:30.802" v="389" actId="478"/>
          <ac:cxnSpMkLst>
            <pc:docMk/>
            <pc:sldMk cId="3452057221" sldId="257"/>
            <ac:cxnSpMk id="101" creationId="{EAEDC56F-F353-51BF-6721-104D1705B39D}"/>
          </ac:cxnSpMkLst>
        </pc:cxnChg>
        <pc:cxnChg chg="del mod">
          <ac:chgData name="Van Rens, Thijs" userId="5094265a-1215-4757-b196-82c213ce8cf7" providerId="ADAL" clId="{541339C1-2649-443D-9F84-4776A289BA1A}" dt="2023-09-28T21:13:21.158" v="1033" actId="478"/>
          <ac:cxnSpMkLst>
            <pc:docMk/>
            <pc:sldMk cId="3452057221" sldId="257"/>
            <ac:cxnSpMk id="107" creationId="{02D89922-908B-DB94-9270-841AC2A9A907}"/>
          </ac:cxnSpMkLst>
        </pc:cxnChg>
        <pc:cxnChg chg="del mod">
          <ac:chgData name="Van Rens, Thijs" userId="5094265a-1215-4757-b196-82c213ce8cf7" providerId="ADAL" clId="{541339C1-2649-443D-9F84-4776A289BA1A}" dt="2023-09-28T21:13:20.102" v="1032" actId="478"/>
          <ac:cxnSpMkLst>
            <pc:docMk/>
            <pc:sldMk cId="3452057221" sldId="257"/>
            <ac:cxnSpMk id="109" creationId="{649DD08F-F03D-0D05-2918-34267D7547AA}"/>
          </ac:cxnSpMkLst>
        </pc:cxnChg>
        <pc:cxnChg chg="del mod">
          <ac:chgData name="Van Rens, Thijs" userId="5094265a-1215-4757-b196-82c213ce8cf7" providerId="ADAL" clId="{541339C1-2649-443D-9F84-4776A289BA1A}" dt="2023-09-28T21:13:16.671" v="1031" actId="478"/>
          <ac:cxnSpMkLst>
            <pc:docMk/>
            <pc:sldMk cId="3452057221" sldId="257"/>
            <ac:cxnSpMk id="111" creationId="{E54FBD1F-1168-0EF6-E6DB-A23D28DFF816}"/>
          </ac:cxnSpMkLst>
        </pc:cxnChg>
        <pc:cxnChg chg="del mod">
          <ac:chgData name="Van Rens, Thijs" userId="5094265a-1215-4757-b196-82c213ce8cf7" providerId="ADAL" clId="{541339C1-2649-443D-9F84-4776A289BA1A}" dt="2023-09-28T21:13:05.667" v="1027" actId="478"/>
          <ac:cxnSpMkLst>
            <pc:docMk/>
            <pc:sldMk cId="3452057221" sldId="257"/>
            <ac:cxnSpMk id="113" creationId="{1F87C953-98F9-AC36-3E9F-4C32CC5846A6}"/>
          </ac:cxnSpMkLst>
        </pc:cxnChg>
        <pc:cxnChg chg="del mod">
          <ac:chgData name="Van Rens, Thijs" userId="5094265a-1215-4757-b196-82c213ce8cf7" providerId="ADAL" clId="{541339C1-2649-443D-9F84-4776A289BA1A}" dt="2023-09-28T21:13:14.154" v="1030" actId="478"/>
          <ac:cxnSpMkLst>
            <pc:docMk/>
            <pc:sldMk cId="3452057221" sldId="257"/>
            <ac:cxnSpMk id="115" creationId="{B77E7F36-727D-45FA-98D0-7337466E1FE2}"/>
          </ac:cxnSpMkLst>
        </pc:cxnChg>
        <pc:cxnChg chg="mod">
          <ac:chgData name="Van Rens, Thijs" userId="5094265a-1215-4757-b196-82c213ce8cf7" providerId="ADAL" clId="{541339C1-2649-443D-9F84-4776A289BA1A}" dt="2023-09-28T21:13:39.960" v="1036" actId="14100"/>
          <ac:cxnSpMkLst>
            <pc:docMk/>
            <pc:sldMk cId="3452057221" sldId="257"/>
            <ac:cxnSpMk id="119" creationId="{CA1F7BFD-6D29-4BB2-6480-310F9D37EA00}"/>
          </ac:cxnSpMkLst>
        </pc:cxnChg>
        <pc:cxnChg chg="mod">
          <ac:chgData name="Van Rens, Thijs" userId="5094265a-1215-4757-b196-82c213ce8cf7" providerId="ADAL" clId="{541339C1-2649-443D-9F84-4776A289BA1A}" dt="2023-09-28T21:13:36.829" v="1035" actId="14100"/>
          <ac:cxnSpMkLst>
            <pc:docMk/>
            <pc:sldMk cId="3452057221" sldId="257"/>
            <ac:cxnSpMk id="123" creationId="{D42FFC0E-B95A-F315-B07C-D2647EDE3CC6}"/>
          </ac:cxnSpMkLst>
        </pc:cxnChg>
        <pc:cxnChg chg="mod">
          <ac:chgData name="Van Rens, Thijs" userId="5094265a-1215-4757-b196-82c213ce8cf7" providerId="ADAL" clId="{541339C1-2649-443D-9F84-4776A289BA1A}" dt="2023-09-28T21:13:57.499" v="1037" actId="14100"/>
          <ac:cxnSpMkLst>
            <pc:docMk/>
            <pc:sldMk cId="3452057221" sldId="257"/>
            <ac:cxnSpMk id="125" creationId="{E20BB22B-10E1-3A4A-980D-D00163FBFFC5}"/>
          </ac:cxnSpMkLst>
        </pc:cxnChg>
        <pc:cxnChg chg="del mod">
          <ac:chgData name="Van Rens, Thijs" userId="5094265a-1215-4757-b196-82c213ce8cf7" providerId="ADAL" clId="{541339C1-2649-443D-9F84-4776A289BA1A}" dt="2023-09-28T21:13:11.496" v="1029" actId="478"/>
          <ac:cxnSpMkLst>
            <pc:docMk/>
            <pc:sldMk cId="3452057221" sldId="257"/>
            <ac:cxnSpMk id="129" creationId="{8B96B0B7-06C0-00E6-8CC7-E62A4D159FE8}"/>
          </ac:cxnSpMkLst>
        </pc:cxnChg>
        <pc:cxnChg chg="add del mod">
          <ac:chgData name="Van Rens, Thijs" userId="5094265a-1215-4757-b196-82c213ce8cf7" providerId="ADAL" clId="{541339C1-2649-443D-9F84-4776A289BA1A}" dt="2023-09-28T21:13:09.521" v="1028" actId="478"/>
          <ac:cxnSpMkLst>
            <pc:docMk/>
            <pc:sldMk cId="3452057221" sldId="257"/>
            <ac:cxnSpMk id="132" creationId="{73F3BC6C-B880-9CAA-51FC-47078630DEB9}"/>
          </ac:cxnSpMkLst>
        </pc:cxnChg>
        <pc:cxnChg chg="del mod">
          <ac:chgData name="Van Rens, Thijs" userId="5094265a-1215-4757-b196-82c213ce8cf7" providerId="ADAL" clId="{541339C1-2649-443D-9F84-4776A289BA1A}" dt="2023-09-28T20:32:04.430" v="762" actId="478"/>
          <ac:cxnSpMkLst>
            <pc:docMk/>
            <pc:sldMk cId="3452057221" sldId="257"/>
            <ac:cxnSpMk id="137" creationId="{860E40F3-5691-1A51-8E6D-74992821D1A9}"/>
          </ac:cxnSpMkLst>
        </pc:cxnChg>
        <pc:cxnChg chg="del">
          <ac:chgData name="Van Rens, Thijs" userId="5094265a-1215-4757-b196-82c213ce8cf7" providerId="ADAL" clId="{541339C1-2649-443D-9F84-4776A289BA1A}" dt="2023-09-28T20:32:10.649" v="763" actId="478"/>
          <ac:cxnSpMkLst>
            <pc:docMk/>
            <pc:sldMk cId="3452057221" sldId="257"/>
            <ac:cxnSpMk id="139" creationId="{89EC52C9-622C-8DF7-19FE-841FDFC92A21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Van Rens, Thijs" userId="5094265a-1215-4757-b196-82c213ce8cf7" providerId="ADAL" clId="{541339C1-2649-443D-9F84-4776A289BA1A}" dt="2023-09-28T20:30:25.108" v="750"/>
              <pc2:cmMkLst xmlns:pc2="http://schemas.microsoft.com/office/powerpoint/2019/9/main/command">
                <pc:docMk/>
                <pc:sldMk cId="3452057221" sldId="257"/>
                <pc2:cmMk id="{5A5F94DD-1CBC-4640-A4BE-741ACE79DD62}"/>
              </pc2:cmMkLst>
            </pc226:cmChg>
          </p:ext>
        </pc:extLst>
      </pc:sldChg>
    </pc:docChg>
  </pc:docChgLst>
  <pc:docChgLst>
    <pc:chgData name="Bentil, Helena" userId="beefa062-b1cd-4eeb-9428-ac202c2c3f6f" providerId="ADAL" clId="{E1507C0C-E648-4ACF-8F68-E1C3EF1A5345}"/>
    <pc:docChg chg="undo redo custSel addSld delSld modSld sldOrd">
      <pc:chgData name="Bentil, Helena" userId="beefa062-b1cd-4eeb-9428-ac202c2c3f6f" providerId="ADAL" clId="{E1507C0C-E648-4ACF-8F68-E1C3EF1A5345}" dt="2024-03-20T15:41:19.858" v="1874"/>
      <pc:docMkLst>
        <pc:docMk/>
      </pc:docMkLst>
      <pc:sldChg chg="modSp mod">
        <pc:chgData name="Bentil, Helena" userId="beefa062-b1cd-4eeb-9428-ac202c2c3f6f" providerId="ADAL" clId="{E1507C0C-E648-4ACF-8F68-E1C3EF1A5345}" dt="2023-09-28T13:52:23.776" v="38" actId="20577"/>
        <pc:sldMkLst>
          <pc:docMk/>
          <pc:sldMk cId="3452057221" sldId="257"/>
        </pc:sldMkLst>
        <pc:spChg chg="mod">
          <ac:chgData name="Bentil, Helena" userId="beefa062-b1cd-4eeb-9428-ac202c2c3f6f" providerId="ADAL" clId="{E1507C0C-E648-4ACF-8F68-E1C3EF1A5345}" dt="2023-09-28T13:52:23.776" v="38" actId="20577"/>
          <ac:spMkLst>
            <pc:docMk/>
            <pc:sldMk cId="3452057221" sldId="257"/>
            <ac:spMk id="44" creationId="{476F2ED1-DE75-42C6-DB69-E668F2AAC0E3}"/>
          </ac:spMkLst>
        </pc:spChg>
        <pc:spChg chg="mod">
          <ac:chgData name="Bentil, Helena" userId="beefa062-b1cd-4eeb-9428-ac202c2c3f6f" providerId="ADAL" clId="{E1507C0C-E648-4ACF-8F68-E1C3EF1A5345}" dt="2023-09-28T13:50:55.760" v="36" actId="1076"/>
          <ac:spMkLst>
            <pc:docMk/>
            <pc:sldMk cId="3452057221" sldId="257"/>
            <ac:spMk id="66" creationId="{3668AD2C-900B-2C3D-274C-1FE722C41F09}"/>
          </ac:spMkLst>
        </pc:spChg>
        <pc:picChg chg="mod">
          <ac:chgData name="Bentil, Helena" userId="beefa062-b1cd-4eeb-9428-ac202c2c3f6f" providerId="ADAL" clId="{E1507C0C-E648-4ACF-8F68-E1C3EF1A5345}" dt="2023-09-28T13:33:39.095" v="25" actId="1076"/>
          <ac:picMkLst>
            <pc:docMk/>
            <pc:sldMk cId="3452057221" sldId="257"/>
            <ac:picMk id="50" creationId="{75DCDB86-FB86-F264-DB02-8CCC5DD4A9E4}"/>
          </ac:picMkLst>
        </pc:picChg>
      </pc:sldChg>
      <pc:sldChg chg="addSp delSp modSp add mod">
        <pc:chgData name="Bentil, Helena" userId="beefa062-b1cd-4eeb-9428-ac202c2c3f6f" providerId="ADAL" clId="{E1507C0C-E648-4ACF-8F68-E1C3EF1A5345}" dt="2023-09-28T22:18:59.459" v="123" actId="13822"/>
        <pc:sldMkLst>
          <pc:docMk/>
          <pc:sldMk cId="4129714038" sldId="258"/>
        </pc:sldMkLst>
        <pc:spChg chg="add del">
          <ac:chgData name="Bentil, Helena" userId="beefa062-b1cd-4eeb-9428-ac202c2c3f6f" providerId="ADAL" clId="{E1507C0C-E648-4ACF-8F68-E1C3EF1A5345}" dt="2023-09-28T22:07:48.438" v="64" actId="11529"/>
          <ac:spMkLst>
            <pc:docMk/>
            <pc:sldMk cId="4129714038" sldId="258"/>
            <ac:spMk id="39" creationId="{9328F961-6F31-79AC-C218-3B6F3A5F3115}"/>
          </ac:spMkLst>
        </pc:spChg>
        <pc:spChg chg="add del">
          <ac:chgData name="Bentil, Helena" userId="beefa062-b1cd-4eeb-9428-ac202c2c3f6f" providerId="ADAL" clId="{E1507C0C-E648-4ACF-8F68-E1C3EF1A5345}" dt="2023-09-28T22:04:23.343" v="42" actId="478"/>
          <ac:spMkLst>
            <pc:docMk/>
            <pc:sldMk cId="4129714038" sldId="258"/>
            <ac:spMk id="40" creationId="{174D5C37-CF6E-2AF8-1F5C-50CF51B7EF80}"/>
          </ac:spMkLst>
        </pc:spChg>
        <pc:spChg chg="add del">
          <ac:chgData name="Bentil, Helena" userId="beefa062-b1cd-4eeb-9428-ac202c2c3f6f" providerId="ADAL" clId="{E1507C0C-E648-4ACF-8F68-E1C3EF1A5345}" dt="2023-09-28T22:07:56.226" v="66" actId="478"/>
          <ac:spMkLst>
            <pc:docMk/>
            <pc:sldMk cId="4129714038" sldId="258"/>
            <ac:spMk id="41" creationId="{F1967B49-E7A0-09C9-35C3-6D29CEEB7EA8}"/>
          </ac:spMkLst>
        </pc:spChg>
        <pc:spChg chg="add del">
          <ac:chgData name="Bentil, Helena" userId="beefa062-b1cd-4eeb-9428-ac202c2c3f6f" providerId="ADAL" clId="{E1507C0C-E648-4ACF-8F68-E1C3EF1A5345}" dt="2023-09-28T22:08:23.109" v="68" actId="478"/>
          <ac:spMkLst>
            <pc:docMk/>
            <pc:sldMk cId="4129714038" sldId="258"/>
            <ac:spMk id="42" creationId="{87BFC5BC-E586-0480-4B6C-FA36B8BF96B9}"/>
          </ac:spMkLst>
        </pc:spChg>
        <pc:spChg chg="add del mod">
          <ac:chgData name="Bentil, Helena" userId="beefa062-b1cd-4eeb-9428-ac202c2c3f6f" providerId="ADAL" clId="{E1507C0C-E648-4ACF-8F68-E1C3EF1A5345}" dt="2023-09-28T22:09:32.076" v="80" actId="478"/>
          <ac:spMkLst>
            <pc:docMk/>
            <pc:sldMk cId="4129714038" sldId="258"/>
            <ac:spMk id="43" creationId="{4295997D-A0B5-0BCC-2E98-03E998E63445}"/>
          </ac:spMkLst>
        </pc:spChg>
        <pc:spChg chg="add del mod">
          <ac:chgData name="Bentil, Helena" userId="beefa062-b1cd-4eeb-9428-ac202c2c3f6f" providerId="ADAL" clId="{E1507C0C-E648-4ACF-8F68-E1C3EF1A5345}" dt="2023-09-28T22:10:30.199" v="89" actId="478"/>
          <ac:spMkLst>
            <pc:docMk/>
            <pc:sldMk cId="4129714038" sldId="258"/>
            <ac:spMk id="45" creationId="{FA95EE53-48E9-BB54-0738-66896F8A3A0F}"/>
          </ac:spMkLst>
        </pc:spChg>
        <pc:cxnChg chg="add del mod">
          <ac:chgData name="Bentil, Helena" userId="beefa062-b1cd-4eeb-9428-ac202c2c3f6f" providerId="ADAL" clId="{E1507C0C-E648-4ACF-8F68-E1C3EF1A5345}" dt="2023-09-28T22:09:46.831" v="83" actId="478"/>
          <ac:cxnSpMkLst>
            <pc:docMk/>
            <pc:sldMk cId="4129714038" sldId="258"/>
            <ac:cxnSpMk id="5" creationId="{2100A770-48E4-18C3-5FDC-D89138895D8F}"/>
          </ac:cxnSpMkLst>
        </pc:cxnChg>
        <pc:cxnChg chg="mod">
          <ac:chgData name="Bentil, Helena" userId="beefa062-b1cd-4eeb-9428-ac202c2c3f6f" providerId="ADAL" clId="{E1507C0C-E648-4ACF-8F68-E1C3EF1A5345}" dt="2023-09-28T22:18:59.459" v="123" actId="13822"/>
          <ac:cxnSpMkLst>
            <pc:docMk/>
            <pc:sldMk cId="4129714038" sldId="258"/>
            <ac:cxnSpMk id="15" creationId="{4228D343-9365-982C-23CE-14A24CFCA245}"/>
          </ac:cxnSpMkLst>
        </pc:cxnChg>
        <pc:cxnChg chg="add mod">
          <ac:chgData name="Bentil, Helena" userId="beefa062-b1cd-4eeb-9428-ac202c2c3f6f" providerId="ADAL" clId="{E1507C0C-E648-4ACF-8F68-E1C3EF1A5345}" dt="2023-09-28T22:18:52.409" v="122" actId="14100"/>
          <ac:cxnSpMkLst>
            <pc:docMk/>
            <pc:sldMk cId="4129714038" sldId="258"/>
            <ac:cxnSpMk id="47" creationId="{59AE30C9-E240-9848-3F43-B086B96FD0D5}"/>
          </ac:cxnSpMkLst>
        </pc:cxnChg>
        <pc:cxnChg chg="add del mod">
          <ac:chgData name="Bentil, Helena" userId="beefa062-b1cd-4eeb-9428-ac202c2c3f6f" providerId="ADAL" clId="{E1507C0C-E648-4ACF-8F68-E1C3EF1A5345}" dt="2023-09-28T22:15:29.286" v="99" actId="478"/>
          <ac:cxnSpMkLst>
            <pc:docMk/>
            <pc:sldMk cId="4129714038" sldId="258"/>
            <ac:cxnSpMk id="53" creationId="{4E18A96B-E23E-11D0-F93A-213D5F9B0B69}"/>
          </ac:cxnSpMkLst>
        </pc:cxnChg>
      </pc:sldChg>
      <pc:sldChg chg="delSp modSp add del mod ord">
        <pc:chgData name="Bentil, Helena" userId="beefa062-b1cd-4eeb-9428-ac202c2c3f6f" providerId="ADAL" clId="{E1507C0C-E648-4ACF-8F68-E1C3EF1A5345}" dt="2024-02-28T16:21:26.918" v="1454" actId="47"/>
        <pc:sldMkLst>
          <pc:docMk/>
          <pc:sldMk cId="2301393396" sldId="259"/>
        </pc:sldMkLst>
        <pc:spChg chg="mod">
          <ac:chgData name="Bentil, Helena" userId="beefa062-b1cd-4eeb-9428-ac202c2c3f6f" providerId="ADAL" clId="{E1507C0C-E648-4ACF-8F68-E1C3EF1A5345}" dt="2023-11-28T20:45:57.311" v="413" actId="6549"/>
          <ac:spMkLst>
            <pc:docMk/>
            <pc:sldMk cId="2301393396" sldId="259"/>
            <ac:spMk id="2" creationId="{077B87C1-76A7-3B6C-356E-463A754F96DF}"/>
          </ac:spMkLst>
        </pc:spChg>
        <pc:spChg chg="mod">
          <ac:chgData name="Bentil, Helena" userId="beefa062-b1cd-4eeb-9428-ac202c2c3f6f" providerId="ADAL" clId="{E1507C0C-E648-4ACF-8F68-E1C3EF1A5345}" dt="2023-11-28T20:12:35.547" v="157" actId="20577"/>
          <ac:spMkLst>
            <pc:docMk/>
            <pc:sldMk cId="2301393396" sldId="259"/>
            <ac:spMk id="9" creationId="{AA505266-468D-1618-1548-BF36A96824EF}"/>
          </ac:spMkLst>
        </pc:spChg>
        <pc:spChg chg="mod">
          <ac:chgData name="Bentil, Helena" userId="beefa062-b1cd-4eeb-9428-ac202c2c3f6f" providerId="ADAL" clId="{E1507C0C-E648-4ACF-8F68-E1C3EF1A5345}" dt="2023-11-28T20:47:41.175" v="428" actId="20577"/>
          <ac:spMkLst>
            <pc:docMk/>
            <pc:sldMk cId="2301393396" sldId="259"/>
            <ac:spMk id="10" creationId="{0CE72169-1C6E-8572-CFDE-10F4E7B11421}"/>
          </ac:spMkLst>
        </pc:spChg>
        <pc:spChg chg="mod">
          <ac:chgData name="Bentil, Helena" userId="beefa062-b1cd-4eeb-9428-ac202c2c3f6f" providerId="ADAL" clId="{E1507C0C-E648-4ACF-8F68-E1C3EF1A5345}" dt="2023-11-28T20:49:38.910" v="475" actId="20577"/>
          <ac:spMkLst>
            <pc:docMk/>
            <pc:sldMk cId="2301393396" sldId="259"/>
            <ac:spMk id="12" creationId="{CE061FD1-4F95-83C9-A4AF-E4444AA9AA87}"/>
          </ac:spMkLst>
        </pc:spChg>
        <pc:spChg chg="mod">
          <ac:chgData name="Bentil, Helena" userId="beefa062-b1cd-4eeb-9428-ac202c2c3f6f" providerId="ADAL" clId="{E1507C0C-E648-4ACF-8F68-E1C3EF1A5345}" dt="2024-02-28T16:02:28.907" v="1267" actId="20577"/>
          <ac:spMkLst>
            <pc:docMk/>
            <pc:sldMk cId="2301393396" sldId="259"/>
            <ac:spMk id="23" creationId="{098A41BD-3B9D-9854-2ACB-C0C6F11D1E81}"/>
          </ac:spMkLst>
        </pc:spChg>
        <pc:spChg chg="mod">
          <ac:chgData name="Bentil, Helena" userId="beefa062-b1cd-4eeb-9428-ac202c2c3f6f" providerId="ADAL" clId="{E1507C0C-E648-4ACF-8F68-E1C3EF1A5345}" dt="2023-11-28T20:32:42.462" v="263" actId="20577"/>
          <ac:spMkLst>
            <pc:docMk/>
            <pc:sldMk cId="2301393396" sldId="259"/>
            <ac:spMk id="32" creationId="{D7A4A75A-07BA-CA4B-8103-283F4C6931E6}"/>
          </ac:spMkLst>
        </pc:spChg>
        <pc:spChg chg="mod">
          <ac:chgData name="Bentil, Helena" userId="beefa062-b1cd-4eeb-9428-ac202c2c3f6f" providerId="ADAL" clId="{E1507C0C-E648-4ACF-8F68-E1C3EF1A5345}" dt="2023-11-28T20:46:09.865" v="421" actId="20577"/>
          <ac:spMkLst>
            <pc:docMk/>
            <pc:sldMk cId="2301393396" sldId="259"/>
            <ac:spMk id="44" creationId="{476F2ED1-DE75-42C6-DB69-E668F2AAC0E3}"/>
          </ac:spMkLst>
        </pc:spChg>
        <pc:picChg chg="del">
          <ac:chgData name="Bentil, Helena" userId="beefa062-b1cd-4eeb-9428-ac202c2c3f6f" providerId="ADAL" clId="{E1507C0C-E648-4ACF-8F68-E1C3EF1A5345}" dt="2023-11-28T20:12:11.499" v="125" actId="478"/>
          <ac:picMkLst>
            <pc:docMk/>
            <pc:sldMk cId="2301393396" sldId="259"/>
            <ac:picMk id="50" creationId="{75DCDB86-FB86-F264-DB02-8CCC5DD4A9E4}"/>
          </ac:picMkLst>
        </pc:picChg>
        <pc:cxnChg chg="mod">
          <ac:chgData name="Bentil, Helena" userId="beefa062-b1cd-4eeb-9428-ac202c2c3f6f" providerId="ADAL" clId="{E1507C0C-E648-4ACF-8F68-E1C3EF1A5345}" dt="2023-11-28T20:49:22.802" v="459" actId="14100"/>
          <ac:cxnSpMkLst>
            <pc:docMk/>
            <pc:sldMk cId="2301393396" sldId="259"/>
            <ac:cxnSpMk id="78" creationId="{24326C9F-85A5-39D4-88B6-A2CD958307B0}"/>
          </ac:cxnSpMkLst>
        </pc:cxnChg>
      </pc:sldChg>
      <pc:sldChg chg="addSp delSp modSp add del mod">
        <pc:chgData name="Bentil, Helena" userId="beefa062-b1cd-4eeb-9428-ac202c2c3f6f" providerId="ADAL" clId="{E1507C0C-E648-4ACF-8F68-E1C3EF1A5345}" dt="2024-03-20T15:41:19.858" v="1874"/>
        <pc:sldMkLst>
          <pc:docMk/>
          <pc:sldMk cId="3704147608" sldId="260"/>
        </pc:sldMkLst>
        <pc:spChg chg="add del mod">
          <ac:chgData name="Bentil, Helena" userId="beefa062-b1cd-4eeb-9428-ac202c2c3f6f" providerId="ADAL" clId="{E1507C0C-E648-4ACF-8F68-E1C3EF1A5345}" dt="2024-02-28T15:56:26.134" v="1201" actId="478"/>
          <ac:spMkLst>
            <pc:docMk/>
            <pc:sldMk cId="3704147608" sldId="260"/>
            <ac:spMk id="4" creationId="{7AB5A2DD-191A-3D53-0854-D3F9506CE1F1}"/>
          </ac:spMkLst>
        </pc:spChg>
        <pc:spChg chg="mod">
          <ac:chgData name="Bentil, Helena" userId="beefa062-b1cd-4eeb-9428-ac202c2c3f6f" providerId="ADAL" clId="{E1507C0C-E648-4ACF-8F68-E1C3EF1A5345}" dt="2024-02-28T11:49:41.544" v="612" actId="6549"/>
          <ac:spMkLst>
            <pc:docMk/>
            <pc:sldMk cId="3704147608" sldId="260"/>
            <ac:spMk id="9" creationId="{7EEE00CD-83DA-0677-1FD5-64970968830C}"/>
          </ac:spMkLst>
        </pc:spChg>
        <pc:spChg chg="mod">
          <ac:chgData name="Bentil, Helena" userId="beefa062-b1cd-4eeb-9428-ac202c2c3f6f" providerId="ADAL" clId="{E1507C0C-E648-4ACF-8F68-E1C3EF1A5345}" dt="2024-02-28T14:26:28.275" v="771" actId="20577"/>
          <ac:spMkLst>
            <pc:docMk/>
            <pc:sldMk cId="3704147608" sldId="260"/>
            <ac:spMk id="10" creationId="{A776ABF5-F08C-5431-230C-644EBDA97270}"/>
          </ac:spMkLst>
        </pc:spChg>
        <pc:spChg chg="mod">
          <ac:chgData name="Bentil, Helena" userId="beefa062-b1cd-4eeb-9428-ac202c2c3f6f" providerId="ADAL" clId="{E1507C0C-E648-4ACF-8F68-E1C3EF1A5345}" dt="2024-02-28T16:35:22.301" v="1547" actId="14100"/>
          <ac:spMkLst>
            <pc:docMk/>
            <pc:sldMk cId="3704147608" sldId="260"/>
            <ac:spMk id="12" creationId="{9C53930A-C31D-4E1C-4AC6-765A05AEF4B8}"/>
          </ac:spMkLst>
        </pc:spChg>
        <pc:spChg chg="add mod">
          <ac:chgData name="Bentil, Helena" userId="beefa062-b1cd-4eeb-9428-ac202c2c3f6f" providerId="ADAL" clId="{E1507C0C-E648-4ACF-8F68-E1C3EF1A5345}" dt="2024-02-28T15:18:20.915" v="832" actId="14100"/>
          <ac:spMkLst>
            <pc:docMk/>
            <pc:sldMk cId="3704147608" sldId="260"/>
            <ac:spMk id="14" creationId="{931EE29F-8F06-9538-AC79-A3BB8EEBECB0}"/>
          </ac:spMkLst>
        </pc:spChg>
        <pc:spChg chg="mod">
          <ac:chgData name="Bentil, Helena" userId="beefa062-b1cd-4eeb-9428-ac202c2c3f6f" providerId="ADAL" clId="{E1507C0C-E648-4ACF-8F68-E1C3EF1A5345}" dt="2024-02-28T15:43:44.727" v="1069" actId="1076"/>
          <ac:spMkLst>
            <pc:docMk/>
            <pc:sldMk cId="3704147608" sldId="260"/>
            <ac:spMk id="16" creationId="{BFBB0460-79A4-1063-635B-389C81236915}"/>
          </ac:spMkLst>
        </pc:spChg>
        <pc:spChg chg="mod">
          <ac:chgData name="Bentil, Helena" userId="beefa062-b1cd-4eeb-9428-ac202c2c3f6f" providerId="ADAL" clId="{E1507C0C-E648-4ACF-8F68-E1C3EF1A5345}" dt="2024-02-28T15:43:20.859" v="1065" actId="1076"/>
          <ac:spMkLst>
            <pc:docMk/>
            <pc:sldMk cId="3704147608" sldId="260"/>
            <ac:spMk id="17" creationId="{7152EF57-AF20-7EE5-777F-1C2B30816FCC}"/>
          </ac:spMkLst>
        </pc:spChg>
        <pc:spChg chg="del mod">
          <ac:chgData name="Bentil, Helena" userId="beefa062-b1cd-4eeb-9428-ac202c2c3f6f" providerId="ADAL" clId="{E1507C0C-E648-4ACF-8F68-E1C3EF1A5345}" dt="2024-02-28T15:43:02.890" v="1062" actId="478"/>
          <ac:spMkLst>
            <pc:docMk/>
            <pc:sldMk cId="3704147608" sldId="260"/>
            <ac:spMk id="18" creationId="{4034DE77-BEDE-AC6E-A320-1D181082F343}"/>
          </ac:spMkLst>
        </pc:spChg>
        <pc:spChg chg="mod">
          <ac:chgData name="Bentil, Helena" userId="beefa062-b1cd-4eeb-9428-ac202c2c3f6f" providerId="ADAL" clId="{E1507C0C-E648-4ACF-8F68-E1C3EF1A5345}" dt="2024-02-28T15:57:17.492" v="1211" actId="1076"/>
          <ac:spMkLst>
            <pc:docMk/>
            <pc:sldMk cId="3704147608" sldId="260"/>
            <ac:spMk id="19" creationId="{E19E092A-5D4D-E339-0BFE-4FE96DF050CD}"/>
          </ac:spMkLst>
        </pc:spChg>
        <pc:spChg chg="add mod">
          <ac:chgData name="Bentil, Helena" userId="beefa062-b1cd-4eeb-9428-ac202c2c3f6f" providerId="ADAL" clId="{E1507C0C-E648-4ACF-8F68-E1C3EF1A5345}" dt="2024-02-28T15:18:41.896" v="836" actId="20577"/>
          <ac:spMkLst>
            <pc:docMk/>
            <pc:sldMk cId="3704147608" sldId="260"/>
            <ac:spMk id="20" creationId="{FB926E86-053A-DE6A-79EF-CE84920C2525}"/>
          </ac:spMkLst>
        </pc:spChg>
        <pc:spChg chg="mod">
          <ac:chgData name="Bentil, Helena" userId="beefa062-b1cd-4eeb-9428-ac202c2c3f6f" providerId="ADAL" clId="{E1507C0C-E648-4ACF-8F68-E1C3EF1A5345}" dt="2024-02-28T15:57:16.843" v="1210" actId="1076"/>
          <ac:spMkLst>
            <pc:docMk/>
            <pc:sldMk cId="3704147608" sldId="260"/>
            <ac:spMk id="21" creationId="{7BB23DBE-31F8-378A-6FBA-A63E37830433}"/>
          </ac:spMkLst>
        </pc:spChg>
        <pc:spChg chg="mod">
          <ac:chgData name="Bentil, Helena" userId="beefa062-b1cd-4eeb-9428-ac202c2c3f6f" providerId="ADAL" clId="{E1507C0C-E648-4ACF-8F68-E1C3EF1A5345}" dt="2024-02-28T16:27:44.785" v="1546" actId="6549"/>
          <ac:spMkLst>
            <pc:docMk/>
            <pc:sldMk cId="3704147608" sldId="260"/>
            <ac:spMk id="22" creationId="{9C274932-3E8B-DEF9-F16E-EE5E3FB22766}"/>
          </ac:spMkLst>
        </pc:spChg>
        <pc:spChg chg="mod">
          <ac:chgData name="Bentil, Helena" userId="beefa062-b1cd-4eeb-9428-ac202c2c3f6f" providerId="ADAL" clId="{E1507C0C-E648-4ACF-8F68-E1C3EF1A5345}" dt="2024-02-28T16:06:50.907" v="1350" actId="1076"/>
          <ac:spMkLst>
            <pc:docMk/>
            <pc:sldMk cId="3704147608" sldId="260"/>
            <ac:spMk id="23" creationId="{6043179E-A166-7F29-B660-87E59FE94003}"/>
          </ac:spMkLst>
        </pc:spChg>
        <pc:spChg chg="add mod">
          <ac:chgData name="Bentil, Helena" userId="beefa062-b1cd-4eeb-9428-ac202c2c3f6f" providerId="ADAL" clId="{E1507C0C-E648-4ACF-8F68-E1C3EF1A5345}" dt="2024-02-28T15:40:08.320" v="1027" actId="20577"/>
          <ac:spMkLst>
            <pc:docMk/>
            <pc:sldMk cId="3704147608" sldId="260"/>
            <ac:spMk id="24" creationId="{8C93935B-EBAF-BDDC-1EA4-58BC08141835}"/>
          </ac:spMkLst>
        </pc:spChg>
        <pc:spChg chg="mod">
          <ac:chgData name="Bentil, Helena" userId="beefa062-b1cd-4eeb-9428-ac202c2c3f6f" providerId="ADAL" clId="{E1507C0C-E648-4ACF-8F68-E1C3EF1A5345}" dt="2024-02-28T14:04:31.453" v="694" actId="20577"/>
          <ac:spMkLst>
            <pc:docMk/>
            <pc:sldMk cId="3704147608" sldId="260"/>
            <ac:spMk id="32" creationId="{EEEC66A2-B2D9-96D9-849F-984D6EAB18D7}"/>
          </ac:spMkLst>
        </pc:spChg>
        <pc:spChg chg="mod">
          <ac:chgData name="Bentil, Helena" userId="beefa062-b1cd-4eeb-9428-ac202c2c3f6f" providerId="ADAL" clId="{E1507C0C-E648-4ACF-8F68-E1C3EF1A5345}" dt="2024-03-20T15:41:19.858" v="1874"/>
          <ac:spMkLst>
            <pc:docMk/>
            <pc:sldMk cId="3704147608" sldId="260"/>
            <ac:spMk id="44" creationId="{9DBDC877-D3DD-46DA-8E19-E895E8792615}"/>
          </ac:spMkLst>
        </pc:spChg>
        <pc:spChg chg="add mod">
          <ac:chgData name="Bentil, Helena" userId="beefa062-b1cd-4eeb-9428-ac202c2c3f6f" providerId="ADAL" clId="{E1507C0C-E648-4ACF-8F68-E1C3EF1A5345}" dt="2024-02-29T09:29:57.205" v="1703" actId="20577"/>
          <ac:spMkLst>
            <pc:docMk/>
            <pc:sldMk cId="3704147608" sldId="260"/>
            <ac:spMk id="52" creationId="{33B59E70-7096-6ACB-3824-3B3B224AB1EF}"/>
          </ac:spMkLst>
        </pc:spChg>
        <pc:spChg chg="add mod">
          <ac:chgData name="Bentil, Helena" userId="beefa062-b1cd-4eeb-9428-ac202c2c3f6f" providerId="ADAL" clId="{E1507C0C-E648-4ACF-8F68-E1C3EF1A5345}" dt="2024-03-20T15:33:36.236" v="1801" actId="1076"/>
          <ac:spMkLst>
            <pc:docMk/>
            <pc:sldMk cId="3704147608" sldId="260"/>
            <ac:spMk id="55" creationId="{71D297A2-2353-6291-DCAE-0B42EDE97C69}"/>
          </ac:spMkLst>
        </pc:spChg>
        <pc:spChg chg="del">
          <ac:chgData name="Bentil, Helena" userId="beefa062-b1cd-4eeb-9428-ac202c2c3f6f" providerId="ADAL" clId="{E1507C0C-E648-4ACF-8F68-E1C3EF1A5345}" dt="2024-02-28T15:42:30.125" v="1059" actId="478"/>
          <ac:spMkLst>
            <pc:docMk/>
            <pc:sldMk cId="3704147608" sldId="260"/>
            <ac:spMk id="85" creationId="{6CBD813B-F772-9BE4-BDB3-1B1A3BE6ADA1}"/>
          </ac:spMkLst>
        </pc:spChg>
        <pc:spChg chg="mod">
          <ac:chgData name="Bentil, Helena" userId="beefa062-b1cd-4eeb-9428-ac202c2c3f6f" providerId="ADAL" clId="{E1507C0C-E648-4ACF-8F68-E1C3EF1A5345}" dt="2024-02-29T09:29:12.269" v="1692" actId="20577"/>
          <ac:spMkLst>
            <pc:docMk/>
            <pc:sldMk cId="3704147608" sldId="260"/>
            <ac:spMk id="86" creationId="{F3529F6F-C4B1-D030-558A-2526DC8E6F7D}"/>
          </ac:spMkLst>
        </pc:spChg>
        <pc:spChg chg="mod">
          <ac:chgData name="Bentil, Helena" userId="beefa062-b1cd-4eeb-9428-ac202c2c3f6f" providerId="ADAL" clId="{E1507C0C-E648-4ACF-8F68-E1C3EF1A5345}" dt="2024-02-29T09:29:20.237" v="1694" actId="20577"/>
          <ac:spMkLst>
            <pc:docMk/>
            <pc:sldMk cId="3704147608" sldId="260"/>
            <ac:spMk id="90" creationId="{8CE43676-A698-B054-F033-0249E1356E9B}"/>
          </ac:spMkLst>
        </pc:spChg>
        <pc:spChg chg="del">
          <ac:chgData name="Bentil, Helena" userId="beefa062-b1cd-4eeb-9428-ac202c2c3f6f" providerId="ADAL" clId="{E1507C0C-E648-4ACF-8F68-E1C3EF1A5345}" dt="2024-02-28T15:43:08.721" v="1063" actId="478"/>
          <ac:spMkLst>
            <pc:docMk/>
            <pc:sldMk cId="3704147608" sldId="260"/>
            <ac:spMk id="105" creationId="{EAC58E73-D30E-0F35-ECFB-BD9350B63D09}"/>
          </ac:spMkLst>
        </pc:spChg>
        <pc:spChg chg="mod">
          <ac:chgData name="Bentil, Helena" userId="beefa062-b1cd-4eeb-9428-ac202c2c3f6f" providerId="ADAL" clId="{E1507C0C-E648-4ACF-8F68-E1C3EF1A5345}" dt="2024-02-29T09:29:23.883" v="1696" actId="20577"/>
          <ac:spMkLst>
            <pc:docMk/>
            <pc:sldMk cId="3704147608" sldId="260"/>
            <ac:spMk id="116" creationId="{742AD004-6D99-307A-CCCD-73B549C5C182}"/>
          </ac:spMkLst>
        </pc:spChg>
        <pc:spChg chg="mod">
          <ac:chgData name="Bentil, Helena" userId="beefa062-b1cd-4eeb-9428-ac202c2c3f6f" providerId="ADAL" clId="{E1507C0C-E648-4ACF-8F68-E1C3EF1A5345}" dt="2024-02-29T09:29:50.723" v="1701" actId="20577"/>
          <ac:spMkLst>
            <pc:docMk/>
            <pc:sldMk cId="3704147608" sldId="260"/>
            <ac:spMk id="117" creationId="{C45EB683-8E9E-E078-C081-3CCA72C31A2C}"/>
          </ac:spMkLst>
        </pc:spChg>
        <pc:spChg chg="mod">
          <ac:chgData name="Bentil, Helena" userId="beefa062-b1cd-4eeb-9428-ac202c2c3f6f" providerId="ADAL" clId="{E1507C0C-E648-4ACF-8F68-E1C3EF1A5345}" dt="2024-02-29T09:29:29.111" v="1699" actId="20577"/>
          <ac:spMkLst>
            <pc:docMk/>
            <pc:sldMk cId="3704147608" sldId="260"/>
            <ac:spMk id="120" creationId="{19F531E3-3F09-28C6-63BC-D214CCFE1DDB}"/>
          </ac:spMkLst>
        </pc:spChg>
        <pc:spChg chg="mod">
          <ac:chgData name="Bentil, Helena" userId="beefa062-b1cd-4eeb-9428-ac202c2c3f6f" providerId="ADAL" clId="{E1507C0C-E648-4ACF-8F68-E1C3EF1A5345}" dt="2024-02-29T09:30:03.669" v="1705" actId="20577"/>
          <ac:spMkLst>
            <pc:docMk/>
            <pc:sldMk cId="3704147608" sldId="260"/>
            <ac:spMk id="121" creationId="{6A98ACC1-2513-973C-301D-A594A4CFC3C9}"/>
          </ac:spMkLst>
        </pc:spChg>
        <pc:cxnChg chg="mod">
          <ac:chgData name="Bentil, Helena" userId="beefa062-b1cd-4eeb-9428-ac202c2c3f6f" providerId="ADAL" clId="{E1507C0C-E648-4ACF-8F68-E1C3EF1A5345}" dt="2024-02-28T16:06:44.641" v="1349" actId="14100"/>
          <ac:cxnSpMkLst>
            <pc:docMk/>
            <pc:sldMk cId="3704147608" sldId="260"/>
            <ac:cxnSpMk id="3" creationId="{C7778990-0C10-F52E-F016-54308B7989A3}"/>
          </ac:cxnSpMkLst>
        </pc:cxnChg>
        <pc:cxnChg chg="mod">
          <ac:chgData name="Bentil, Helena" userId="beefa062-b1cd-4eeb-9428-ac202c2c3f6f" providerId="ADAL" clId="{E1507C0C-E648-4ACF-8F68-E1C3EF1A5345}" dt="2024-02-28T15:43:56.361" v="1070" actId="14100"/>
          <ac:cxnSpMkLst>
            <pc:docMk/>
            <pc:sldMk cId="3704147608" sldId="260"/>
            <ac:cxnSpMk id="6" creationId="{91AE1E44-4D11-EF2A-BBA2-B037E48878AD}"/>
          </ac:cxnSpMkLst>
        </pc:cxnChg>
        <pc:cxnChg chg="mod">
          <ac:chgData name="Bentil, Helena" userId="beefa062-b1cd-4eeb-9428-ac202c2c3f6f" providerId="ADAL" clId="{E1507C0C-E648-4ACF-8F68-E1C3EF1A5345}" dt="2024-02-28T15:44:43.681" v="1074" actId="14100"/>
          <ac:cxnSpMkLst>
            <pc:docMk/>
            <pc:sldMk cId="3704147608" sldId="260"/>
            <ac:cxnSpMk id="7" creationId="{F6E63237-5D67-8A11-5B6B-8D0ED78564FD}"/>
          </ac:cxnSpMkLst>
        </pc:cxnChg>
        <pc:cxnChg chg="add del mod">
          <ac:chgData name="Bentil, Helena" userId="beefa062-b1cd-4eeb-9428-ac202c2c3f6f" providerId="ADAL" clId="{E1507C0C-E648-4ACF-8F68-E1C3EF1A5345}" dt="2024-03-20T15:32:09.612" v="1786" actId="11529"/>
          <ac:cxnSpMkLst>
            <pc:docMk/>
            <pc:sldMk cId="3704147608" sldId="260"/>
            <ac:cxnSpMk id="13" creationId="{F41BACDB-21D3-6E16-8B0E-7D78E0F010BE}"/>
          </ac:cxnSpMkLst>
        </pc:cxnChg>
        <pc:cxnChg chg="mod">
          <ac:chgData name="Bentil, Helena" userId="beefa062-b1cd-4eeb-9428-ac202c2c3f6f" providerId="ADAL" clId="{E1507C0C-E648-4ACF-8F68-E1C3EF1A5345}" dt="2024-02-28T15:57:37.600" v="1213" actId="14100"/>
          <ac:cxnSpMkLst>
            <pc:docMk/>
            <pc:sldMk cId="3704147608" sldId="260"/>
            <ac:cxnSpMk id="15" creationId="{738D63CE-7F18-0A7F-E744-69EC20CADB9D}"/>
          </ac:cxnSpMkLst>
        </pc:cxnChg>
        <pc:cxnChg chg="add del mod">
          <ac:chgData name="Bentil, Helena" userId="beefa062-b1cd-4eeb-9428-ac202c2c3f6f" providerId="ADAL" clId="{E1507C0C-E648-4ACF-8F68-E1C3EF1A5345}" dt="2024-03-20T15:33:25.488" v="1800" actId="14100"/>
          <ac:cxnSpMkLst>
            <pc:docMk/>
            <pc:sldMk cId="3704147608" sldId="260"/>
            <ac:cxnSpMk id="47" creationId="{370D0573-4419-89DF-4D11-7FA987A2371D}"/>
          </ac:cxnSpMkLst>
        </pc:cxnChg>
        <pc:cxnChg chg="mod">
          <ac:chgData name="Bentil, Helena" userId="beefa062-b1cd-4eeb-9428-ac202c2c3f6f" providerId="ADAL" clId="{E1507C0C-E648-4ACF-8F68-E1C3EF1A5345}" dt="2024-02-28T16:35:22.301" v="1547" actId="14100"/>
          <ac:cxnSpMkLst>
            <pc:docMk/>
            <pc:sldMk cId="3704147608" sldId="260"/>
            <ac:cxnSpMk id="78" creationId="{5BBDECC2-E1BA-394F-F67C-2623D0317274}"/>
          </ac:cxnSpMkLst>
        </pc:cxnChg>
        <pc:cxnChg chg="del mod">
          <ac:chgData name="Bentil, Helena" userId="beefa062-b1cd-4eeb-9428-ac202c2c3f6f" providerId="ADAL" clId="{E1507C0C-E648-4ACF-8F68-E1C3EF1A5345}" dt="2024-02-28T15:42:25.949" v="1058" actId="478"/>
          <ac:cxnSpMkLst>
            <pc:docMk/>
            <pc:sldMk cId="3704147608" sldId="260"/>
            <ac:cxnSpMk id="80" creationId="{E2D623A1-4856-31B3-ACDF-ED1FF4798330}"/>
          </ac:cxnSpMkLst>
        </pc:cxnChg>
        <pc:cxnChg chg="mod">
          <ac:chgData name="Bentil, Helena" userId="beefa062-b1cd-4eeb-9428-ac202c2c3f6f" providerId="ADAL" clId="{E1507C0C-E648-4ACF-8F68-E1C3EF1A5345}" dt="2024-02-28T15:42:55.967" v="1061" actId="14100"/>
          <ac:cxnSpMkLst>
            <pc:docMk/>
            <pc:sldMk cId="3704147608" sldId="260"/>
            <ac:cxnSpMk id="82" creationId="{4904FA36-8AF8-7DBE-9320-7B14E17DAD53}"/>
          </ac:cxnSpMkLst>
        </pc:cxnChg>
        <pc:cxnChg chg="del mod">
          <ac:chgData name="Bentil, Helena" userId="beefa062-b1cd-4eeb-9428-ac202c2c3f6f" providerId="ADAL" clId="{E1507C0C-E648-4ACF-8F68-E1C3EF1A5345}" dt="2024-02-28T15:43:12.033" v="1064" actId="478"/>
          <ac:cxnSpMkLst>
            <pc:docMk/>
            <pc:sldMk cId="3704147608" sldId="260"/>
            <ac:cxnSpMk id="104" creationId="{AA792AB6-EF3D-68D8-33D8-FDEBCBD9852E}"/>
          </ac:cxnSpMkLst>
        </pc:cxnChg>
        <pc:cxnChg chg="mod">
          <ac:chgData name="Bentil, Helena" userId="beefa062-b1cd-4eeb-9428-ac202c2c3f6f" providerId="ADAL" clId="{E1507C0C-E648-4ACF-8F68-E1C3EF1A5345}" dt="2024-02-28T15:57:16.843" v="1210" actId="1076"/>
          <ac:cxnSpMkLst>
            <pc:docMk/>
            <pc:sldMk cId="3704147608" sldId="260"/>
            <ac:cxnSpMk id="119" creationId="{7C95750B-0B04-D2CF-5FB3-8249C301C93F}"/>
          </ac:cxnSpMkLst>
        </pc:cxnChg>
        <pc:cxnChg chg="mod">
          <ac:chgData name="Bentil, Helena" userId="beefa062-b1cd-4eeb-9428-ac202c2c3f6f" providerId="ADAL" clId="{E1507C0C-E648-4ACF-8F68-E1C3EF1A5345}" dt="2024-02-28T15:57:26.213" v="1212" actId="1076"/>
          <ac:cxnSpMkLst>
            <pc:docMk/>
            <pc:sldMk cId="3704147608" sldId="260"/>
            <ac:cxnSpMk id="123" creationId="{C653BF97-BBA7-5679-7CED-06D44BEA80F0}"/>
          </ac:cxnSpMkLst>
        </pc:cxnChg>
        <pc:cxnChg chg="mod">
          <ac:chgData name="Bentil, Helena" userId="beefa062-b1cd-4eeb-9428-ac202c2c3f6f" providerId="ADAL" clId="{E1507C0C-E648-4ACF-8F68-E1C3EF1A5345}" dt="2024-02-28T15:57:17.492" v="1211" actId="1076"/>
          <ac:cxnSpMkLst>
            <pc:docMk/>
            <pc:sldMk cId="3704147608" sldId="260"/>
            <ac:cxnSpMk id="125" creationId="{EB88E704-F135-6C24-A123-72F98A087B6C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8A065-29AB-A3D1-7415-B974E84E9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350B2E-2704-1569-E59D-E0E8F5710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D1572-9673-E893-A7C6-42B3B721B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E9BCC-6906-EA68-1655-F9AC0696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657E0-9E7A-6DAD-516D-9B9130897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49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03137-EC6A-8EFD-D513-174EB3B10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5EB7F9-6E87-4F71-60E6-5D2D57628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D19D7-845C-571A-8FA4-2F441BA10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FC540-B44B-F42A-8C8D-21F09C9AE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2BF36-148A-E085-DF6C-37DD9E69F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249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96137A-6E6F-BD6F-3955-059F1A22E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A06EC0-6D2C-1075-94CC-A9D32DC29A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64CB3-5813-F39A-CB75-123CE3B66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04AF7-5903-93E8-A977-09EBBB0B7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6493E-73FD-4849-5249-1C00A2D00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494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7ECE3-B24E-71F8-84F6-C2D1ABFA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3A2B5-632E-CFF1-20D7-4080C0968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0E707-D30D-F552-CF70-4D9FC3BB5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B964C-C434-6BDE-C500-79B2F11B3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6A10D-B657-AEBE-CAF5-AFF2E4DA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292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27D0D-09E2-C8CB-E67E-F562600E8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D67F0C-3ECA-6063-8C44-449FAE67E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F7080-E3C1-3ED9-9443-ED5F8E6A4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5D9EE-5CF8-6F9C-9616-5E49658FE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FE9AD-D21D-4D71-A784-958A759A6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368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6DEB7-67F6-FA3A-5300-A4ED58C4C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849B4-519E-C20E-A4F6-D983E06DC8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E8B5C-D54C-5E9E-7C67-27642A743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68E055-6AC3-A2D9-D897-064F0771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DB54A-7250-658B-A97E-943E6E379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BA43D-5C65-FEAA-01B8-F220BDA37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381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5F830-CEC3-0F64-FD22-918B38344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E8728-F018-34C9-E46D-480D71031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A3035A-103F-0EAE-20C6-7648B557D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B7697-E478-AD3E-4715-0FD52DCD0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1B816A-F8B4-28CC-2CAC-76A8B89A3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B5DA6E-4F90-BAE1-9883-C16BA7099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2A59B7-CC95-6DB4-C297-7813A3B8A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AB2B6C-04F6-F514-EED1-94EDDB576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13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27494-A9B9-9C2F-3278-C2E5B9FCD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3D1181-C304-BA4A-57C6-C2998AC3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1F4CD9-159A-1BA6-6FAA-A37AED97F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81F56E-3651-FBF8-D2F8-8DE0B002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15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B4539F-9AE8-8358-107B-1EFD03C66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8FB616-5941-FA85-2E05-69E1608A2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C84D4-C4B2-87CC-E96A-BCC13293A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863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B0078-5E47-4349-8D4E-FB5BD6071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526C1A-9003-7FED-F3C9-8857799FB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8D7273-41A9-680A-7861-ECF540301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EBBA2-1ADA-3A2B-F1A8-D1B4C3950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8277DE-AA9A-F97C-6D66-632E08E76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4EA36-629A-F85E-1F1A-C79465A17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3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57AC-19F5-F52F-1227-F3ACF229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B923FF-0DDD-7AD9-6B31-3C4CD5D68C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A52D8-8A72-2880-3D93-EF660D44B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7A84AE-2D79-EEBC-7DE3-34533A57C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A3A0EB-F70A-0637-236F-A246C3C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54504-E85E-C212-FF87-1144A565D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0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3BE320-08B8-7978-4BF7-7E40983D8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26C85-4ECA-532F-79BA-45EC49D6C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6EE67-5204-A789-EC4E-69EEB2A3B5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33EDB-9D0A-4944-9224-F1E82217C02C}" type="datetimeFigureOut">
              <a:rPr lang="en-GB" smtClean="0"/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BC0BE-4B3D-3C63-8DA4-16EFAA9E87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10A43-7FE4-BAF0-9EA8-D8A849EFD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53970-5623-4F24-8701-3F1BA5466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88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A505266-468D-1618-1548-BF36A96824EF}"/>
              </a:ext>
            </a:extLst>
          </p:cNvPr>
          <p:cNvSpPr/>
          <p:nvPr/>
        </p:nvSpPr>
        <p:spPr>
          <a:xfrm>
            <a:off x="596560" y="648603"/>
            <a:ext cx="1638096" cy="5249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Data on effectiveness of eco-labels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E72169-1C6E-8572-CFDE-10F4E7B11421}"/>
              </a:ext>
            </a:extLst>
          </p:cNvPr>
          <p:cNvSpPr/>
          <p:nvPr/>
        </p:nvSpPr>
        <p:spPr>
          <a:xfrm>
            <a:off x="596558" y="1572634"/>
            <a:ext cx="1638096" cy="12850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Policies that support sustainable food systems, including commonly agreed-upon (regulated) methodology for eco-labels and enforcement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061FD1-4F95-83C9-A4AF-E4444AA9AA87}"/>
              </a:ext>
            </a:extLst>
          </p:cNvPr>
          <p:cNvSpPr/>
          <p:nvPr/>
        </p:nvSpPr>
        <p:spPr>
          <a:xfrm>
            <a:off x="596559" y="3224356"/>
            <a:ext cx="1638095" cy="5995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Supermarket resources for implementation of labels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8F6DAC-3C9B-1023-DAD4-C3B3786CA283}"/>
              </a:ext>
            </a:extLst>
          </p:cNvPr>
          <p:cNvSpPr/>
          <p:nvPr/>
        </p:nvSpPr>
        <p:spPr>
          <a:xfrm>
            <a:off x="6157939" y="678756"/>
            <a:ext cx="1638096" cy="5286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sustainable food purchases online</a:t>
            </a:r>
          </a:p>
          <a:p>
            <a:pPr algn="ctr"/>
            <a:endParaRPr lang="en-GB" sz="11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7177A2-EA4D-E73A-8BBD-ECD81BC95598}"/>
              </a:ext>
            </a:extLst>
          </p:cNvPr>
          <p:cNvSpPr/>
          <p:nvPr/>
        </p:nvSpPr>
        <p:spPr>
          <a:xfrm>
            <a:off x="6157939" y="1623201"/>
            <a:ext cx="1638096" cy="5808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Reduced unsustainable food purchases online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E91FF5-37D1-1734-18A6-DB8E50037503}"/>
              </a:ext>
            </a:extLst>
          </p:cNvPr>
          <p:cNvSpPr/>
          <p:nvPr/>
        </p:nvSpPr>
        <p:spPr>
          <a:xfrm>
            <a:off x="6157939" y="2575929"/>
            <a:ext cx="1638096" cy="7064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sustainable and less unsustainable food purchases in-store or out-of-home.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0795F4-F8AF-60EC-284F-DE8AB5508CAF}"/>
              </a:ext>
            </a:extLst>
          </p:cNvPr>
          <p:cNvSpPr/>
          <p:nvPr/>
        </p:nvSpPr>
        <p:spPr>
          <a:xfrm>
            <a:off x="9638190" y="2710753"/>
            <a:ext cx="1638096" cy="550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Increased relative demand for sustainable products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54D40C-727A-EA5B-3055-E4900DF038E7}"/>
              </a:ext>
            </a:extLst>
          </p:cNvPr>
          <p:cNvSpPr/>
          <p:nvPr/>
        </p:nvSpPr>
        <p:spPr>
          <a:xfrm>
            <a:off x="9589470" y="835445"/>
            <a:ext cx="1638096" cy="6814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Sustainable food system minimizing negative impacts on the environment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EF46D52-9F4E-417C-509B-2968AEB68D46}"/>
              </a:ext>
            </a:extLst>
          </p:cNvPr>
          <p:cNvSpPr/>
          <p:nvPr/>
        </p:nvSpPr>
        <p:spPr>
          <a:xfrm>
            <a:off x="9623815" y="1822906"/>
            <a:ext cx="1638096" cy="4594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Improved public health 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98A41BD-3B9D-9854-2ACB-C0C6F11D1E81}"/>
              </a:ext>
            </a:extLst>
          </p:cNvPr>
          <p:cNvSpPr/>
          <p:nvPr/>
        </p:nvSpPr>
        <p:spPr>
          <a:xfrm>
            <a:off x="9667419" y="3743199"/>
            <a:ext cx="1638096" cy="468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Producers reformulate products to get better eco-label grade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99115D3-356F-8584-CAB7-A9BA58AFEC76}"/>
              </a:ext>
            </a:extLst>
          </p:cNvPr>
          <p:cNvSpPr/>
          <p:nvPr/>
        </p:nvSpPr>
        <p:spPr>
          <a:xfrm>
            <a:off x="295260" y="211224"/>
            <a:ext cx="2310336" cy="4044758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F91DEC6-7589-FD2F-5AC3-555E1BC5B196}"/>
              </a:ext>
            </a:extLst>
          </p:cNvPr>
          <p:cNvSpPr/>
          <p:nvPr/>
        </p:nvSpPr>
        <p:spPr>
          <a:xfrm>
            <a:off x="662571" y="58417"/>
            <a:ext cx="1506071" cy="30561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Inputs</a:t>
            </a:r>
          </a:p>
          <a:p>
            <a:pPr algn="ctr"/>
            <a:endParaRPr lang="en-GB" sz="14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7A4A75A-07BA-CA4B-8103-283F4C6931E6}"/>
              </a:ext>
            </a:extLst>
          </p:cNvPr>
          <p:cNvSpPr/>
          <p:nvPr/>
        </p:nvSpPr>
        <p:spPr>
          <a:xfrm>
            <a:off x="3382454" y="1073931"/>
            <a:ext cx="1506071" cy="203335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>
                <a:latin typeface="Calibri "/>
              </a:rPr>
              <a:t>Provide sustainability impacts of all products (eco-labels) online and potentially also in-store</a:t>
            </a:r>
          </a:p>
          <a:p>
            <a:pPr algn="ctr"/>
            <a:endParaRPr lang="en-GB" sz="110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979AE51-1C1D-4464-157B-6E3121D2D514}"/>
              </a:ext>
            </a:extLst>
          </p:cNvPr>
          <p:cNvSpPr/>
          <p:nvPr/>
        </p:nvSpPr>
        <p:spPr>
          <a:xfrm>
            <a:off x="3563473" y="911082"/>
            <a:ext cx="1156445" cy="2963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r>
              <a:rPr lang="en-GB" sz="1400" dirty="0">
                <a:latin typeface="Calibri "/>
              </a:rPr>
              <a:t>Activities</a:t>
            </a:r>
          </a:p>
          <a:p>
            <a:pPr algn="ctr"/>
            <a:endParaRPr lang="en-GB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76F2ED1-DE75-42C6-DB69-E668F2AAC0E3}"/>
              </a:ext>
            </a:extLst>
          </p:cNvPr>
          <p:cNvSpPr/>
          <p:nvPr/>
        </p:nvSpPr>
        <p:spPr>
          <a:xfrm>
            <a:off x="295260" y="4397028"/>
            <a:ext cx="9035092" cy="244000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GB" sz="1000" dirty="0"/>
              <a:t>Sustainability information motivates consumers to buy more sustainable groceries, because: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GB" sz="1000" dirty="0"/>
              <a:t>People care about climate change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GB" sz="1000" dirty="0"/>
              <a:t>People did not yet know the information on the labels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GB" sz="1000" dirty="0"/>
              <a:t>Labels are understandable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Appropriate, affordable and acceptable more sustainable alternatives are available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Climate anxiety does not stop people from shopping online altogether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Consumers may feel guilty or socially pressured into making sustainable purchases, no adverse reaction to “woke” labels</a:t>
            </a:r>
          </a:p>
          <a:p>
            <a:pPr marL="228600" indent="-228600">
              <a:buFont typeface="+mj-lt"/>
              <a:buAutoNum type="arabicPeriod" startAt="2"/>
            </a:pPr>
            <a:endParaRPr lang="en-GB" sz="1000" dirty="0"/>
          </a:p>
          <a:p>
            <a:pPr marL="228600" indent="-228600">
              <a:buFont typeface="+mj-lt"/>
              <a:buAutoNum type="arabicPeriod" startAt="2"/>
            </a:pPr>
            <a:endParaRPr lang="en-GB" sz="1000" dirty="0"/>
          </a:p>
          <a:p>
            <a:pPr marL="228600" indent="-228600">
              <a:buFont typeface="+mj-lt"/>
              <a:buAutoNum type="arabicPeriod" startAt="2"/>
            </a:pPr>
            <a:endParaRPr lang="en-GB" sz="1000" dirty="0"/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No or limited impact on overall purchases, so that increased purchases of sustainable products reduces unsustainable purchases and vice versa.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Online information is remembered and used in other settings, no “overcompensation” for virtuous online shop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Consumers consume what they purchase, no sustainable purchases (e.g. due to social pressure) that are wasted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More sustainable alternatives on average are also healthier, i.e. not more processed and/or higher in salt, fat or sugar.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Consumers develop preference for sustainable products</a:t>
            </a:r>
          </a:p>
          <a:p>
            <a:pPr marL="228600" indent="-228600">
              <a:buFont typeface="+mj-lt"/>
              <a:buAutoNum type="arabicPeriod" startAt="2"/>
            </a:pPr>
            <a:r>
              <a:rPr lang="en-GB" sz="1000" dirty="0"/>
              <a:t>Producers worry about their reputation/CSR and/or fear reduction in demand for unsustainable products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5DCDB86-FB86-F264-DB02-8CCC5DD4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683" y="2516895"/>
            <a:ext cx="1037990" cy="355972"/>
          </a:xfrm>
          <a:prstGeom prst="rect">
            <a:avLst/>
          </a:prstGeom>
        </p:spPr>
      </p:pic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5E37A830-C55B-5081-B5AF-E8445DB5513D}"/>
              </a:ext>
            </a:extLst>
          </p:cNvPr>
          <p:cNvSpPr/>
          <p:nvPr/>
        </p:nvSpPr>
        <p:spPr>
          <a:xfrm>
            <a:off x="5838468" y="401374"/>
            <a:ext cx="2284780" cy="30276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D71BCC33-978C-BFC3-225A-B4086A10FD3E}"/>
              </a:ext>
            </a:extLst>
          </p:cNvPr>
          <p:cNvSpPr/>
          <p:nvPr/>
        </p:nvSpPr>
        <p:spPr>
          <a:xfrm>
            <a:off x="6364127" y="119899"/>
            <a:ext cx="1156445" cy="42052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Short-term Outcomes</a:t>
            </a:r>
          </a:p>
          <a:p>
            <a:pPr algn="ctr"/>
            <a:endParaRPr lang="en-GB" sz="14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D30D79F-C1F7-D03E-BAEA-8487FD1CEAC2}"/>
              </a:ext>
            </a:extLst>
          </p:cNvPr>
          <p:cNvSpPr/>
          <p:nvPr/>
        </p:nvSpPr>
        <p:spPr>
          <a:xfrm>
            <a:off x="9287937" y="396485"/>
            <a:ext cx="2184851" cy="4297762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6BF54708-650B-EED3-02DC-B52E4CB11CA3}"/>
              </a:ext>
            </a:extLst>
          </p:cNvPr>
          <p:cNvSpPr/>
          <p:nvPr/>
        </p:nvSpPr>
        <p:spPr>
          <a:xfrm>
            <a:off x="9802139" y="119899"/>
            <a:ext cx="1156445" cy="42052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Long-term Outcomes</a:t>
            </a:r>
          </a:p>
          <a:p>
            <a:pPr algn="ctr"/>
            <a:endParaRPr lang="en-GB" sz="1400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3668AD2C-900B-2C3D-274C-1FE722C41F09}"/>
              </a:ext>
            </a:extLst>
          </p:cNvPr>
          <p:cNvSpPr/>
          <p:nvPr/>
        </p:nvSpPr>
        <p:spPr>
          <a:xfrm>
            <a:off x="4020013" y="4175479"/>
            <a:ext cx="1399809" cy="33250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Assumptions</a:t>
            </a:r>
          </a:p>
          <a:p>
            <a:pPr algn="ctr"/>
            <a:endParaRPr lang="en-GB" sz="1400" dirty="0"/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7C5B827A-8B14-3BD5-CCFB-47DBBE21244C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 flipH="1">
            <a:off x="1415606" y="1173561"/>
            <a:ext cx="2" cy="399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7348484-3487-7DD9-1ECD-71A207B29CED}"/>
              </a:ext>
            </a:extLst>
          </p:cNvPr>
          <p:cNvCxnSpPr>
            <a:cxnSpLocks/>
            <a:stCxn id="10" idx="3"/>
            <a:endCxn id="32" idx="1"/>
          </p:cNvCxnSpPr>
          <p:nvPr/>
        </p:nvCxnSpPr>
        <p:spPr>
          <a:xfrm flipV="1">
            <a:off x="2234654" y="2090610"/>
            <a:ext cx="1147800" cy="124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4326C9F-85A5-39D4-88B6-A2CD958307B0}"/>
              </a:ext>
            </a:extLst>
          </p:cNvPr>
          <p:cNvCxnSpPr>
            <a:stCxn id="12" idx="3"/>
          </p:cNvCxnSpPr>
          <p:nvPr/>
        </p:nvCxnSpPr>
        <p:spPr>
          <a:xfrm flipV="1">
            <a:off x="2234654" y="2314181"/>
            <a:ext cx="1118550" cy="12099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0B47CDD6-25C9-27CD-5416-54D28FFABD65}"/>
              </a:ext>
            </a:extLst>
          </p:cNvPr>
          <p:cNvCxnSpPr>
            <a:stCxn id="32" idx="3"/>
            <a:endCxn id="16" idx="1"/>
          </p:cNvCxnSpPr>
          <p:nvPr/>
        </p:nvCxnSpPr>
        <p:spPr>
          <a:xfrm flipV="1">
            <a:off x="4888525" y="943092"/>
            <a:ext cx="1269414" cy="1147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17A1FAE-1A36-C03A-84F1-EF0F85CA7CB7}"/>
              </a:ext>
            </a:extLst>
          </p:cNvPr>
          <p:cNvCxnSpPr>
            <a:cxnSpLocks/>
            <a:stCxn id="32" idx="3"/>
            <a:endCxn id="17" idx="1"/>
          </p:cNvCxnSpPr>
          <p:nvPr/>
        </p:nvCxnSpPr>
        <p:spPr>
          <a:xfrm flipV="1">
            <a:off x="4888525" y="1913636"/>
            <a:ext cx="1269414" cy="176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537E723E-AC87-60D9-796B-C4105FB26ECC}"/>
              </a:ext>
            </a:extLst>
          </p:cNvPr>
          <p:cNvSpPr txBox="1"/>
          <p:nvPr/>
        </p:nvSpPr>
        <p:spPr>
          <a:xfrm rot="18948876">
            <a:off x="5193368" y="1302853"/>
            <a:ext cx="645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1,2,3,4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A4B5AFB-8DB4-2133-EB39-EE193781EC55}"/>
              </a:ext>
            </a:extLst>
          </p:cNvPr>
          <p:cNvSpPr txBox="1"/>
          <p:nvPr/>
        </p:nvSpPr>
        <p:spPr>
          <a:xfrm rot="20773649">
            <a:off x="5312323" y="1798566"/>
            <a:ext cx="645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1,2,3,4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B98CBCF-6348-2FF9-CCA4-921DC8F89D9D}"/>
              </a:ext>
            </a:extLst>
          </p:cNvPr>
          <p:cNvSpPr txBox="1"/>
          <p:nvPr/>
        </p:nvSpPr>
        <p:spPr>
          <a:xfrm>
            <a:off x="6824696" y="1296186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5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EA0F11B3-B550-8D49-90D9-374217B316BD}"/>
              </a:ext>
            </a:extLst>
          </p:cNvPr>
          <p:cNvCxnSpPr>
            <a:stCxn id="17" idx="2"/>
            <a:endCxn id="18" idx="0"/>
          </p:cNvCxnSpPr>
          <p:nvPr/>
        </p:nvCxnSpPr>
        <p:spPr>
          <a:xfrm>
            <a:off x="6976987" y="2204070"/>
            <a:ext cx="0" cy="3718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7677E93E-666E-9CE7-D9A6-AC63BE8EDCD7}"/>
              </a:ext>
            </a:extLst>
          </p:cNvPr>
          <p:cNvSpPr txBox="1"/>
          <p:nvPr/>
        </p:nvSpPr>
        <p:spPr>
          <a:xfrm>
            <a:off x="6746036" y="2254902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6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8812517-A9A0-5902-E719-B463C16D3E63}"/>
              </a:ext>
            </a:extLst>
          </p:cNvPr>
          <p:cNvSpPr txBox="1"/>
          <p:nvPr/>
        </p:nvSpPr>
        <p:spPr>
          <a:xfrm>
            <a:off x="8698108" y="1296186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7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23DDB0A-864B-6EA7-5A12-B63881CCED1E}"/>
              </a:ext>
            </a:extLst>
          </p:cNvPr>
          <p:cNvSpPr txBox="1"/>
          <p:nvPr/>
        </p:nvSpPr>
        <p:spPr>
          <a:xfrm>
            <a:off x="8762657" y="2450552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9</a:t>
            </a: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CA1F7BFD-6D29-4BB2-6480-310F9D37EA00}"/>
              </a:ext>
            </a:extLst>
          </p:cNvPr>
          <p:cNvCxnSpPr>
            <a:cxnSpLocks/>
            <a:stCxn id="60" idx="3"/>
            <a:endCxn id="21" idx="1"/>
          </p:cNvCxnSpPr>
          <p:nvPr/>
        </p:nvCxnSpPr>
        <p:spPr>
          <a:xfrm flipV="1">
            <a:off x="8123248" y="1176148"/>
            <a:ext cx="1466222" cy="739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7232AFDE-6E6F-043B-419F-E88798FE125A}"/>
              </a:ext>
            </a:extLst>
          </p:cNvPr>
          <p:cNvSpPr txBox="1"/>
          <p:nvPr/>
        </p:nvSpPr>
        <p:spPr>
          <a:xfrm>
            <a:off x="8923139" y="1762824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8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55978B5-AE7B-A9E6-84FC-CDF5C6BFD9A1}"/>
              </a:ext>
            </a:extLst>
          </p:cNvPr>
          <p:cNvSpPr txBox="1"/>
          <p:nvPr/>
        </p:nvSpPr>
        <p:spPr>
          <a:xfrm>
            <a:off x="10174649" y="3358685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10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D42FFC0E-B95A-F315-B07C-D2647EDE3CC6}"/>
              </a:ext>
            </a:extLst>
          </p:cNvPr>
          <p:cNvCxnSpPr>
            <a:cxnSpLocks/>
            <a:stCxn id="60" idx="3"/>
            <a:endCxn id="22" idx="1"/>
          </p:cNvCxnSpPr>
          <p:nvPr/>
        </p:nvCxnSpPr>
        <p:spPr>
          <a:xfrm>
            <a:off x="8123248" y="1915187"/>
            <a:ext cx="1500567" cy="137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20BB22B-10E1-3A4A-980D-D00163FBFFC5}"/>
              </a:ext>
            </a:extLst>
          </p:cNvPr>
          <p:cNvCxnSpPr>
            <a:cxnSpLocks/>
            <a:stCxn id="60" idx="3"/>
            <a:endCxn id="19" idx="1"/>
          </p:cNvCxnSpPr>
          <p:nvPr/>
        </p:nvCxnSpPr>
        <p:spPr>
          <a:xfrm>
            <a:off x="8123248" y="1915187"/>
            <a:ext cx="1514942" cy="1070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77B87C1-76A7-3B6C-356E-463A754F96DF}"/>
              </a:ext>
            </a:extLst>
          </p:cNvPr>
          <p:cNvSpPr txBox="1"/>
          <p:nvPr/>
        </p:nvSpPr>
        <p:spPr>
          <a:xfrm>
            <a:off x="9396600" y="4836203"/>
            <a:ext cx="2649079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dirty="0"/>
              <a:t>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000" dirty="0"/>
              <a:t>This is a Theory of Change for eco-labels as in the Sustained trial, if these were to be implemented at scale on all supermarket websites.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000" dirty="0"/>
              <a:t>Other interventions are not considered here. If eco-labels were introduced in combination with e.g. price promotions and/or swaps, then there would potentially be interactions.</a:t>
            </a:r>
            <a:endParaRPr lang="en-US" sz="1000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401600D-0727-3222-8939-C720C99D2B50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10457238" y="3261081"/>
            <a:ext cx="4869" cy="482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3A3D0BA-3707-1CE5-08F8-BBA6861C857F}"/>
              </a:ext>
            </a:extLst>
          </p:cNvPr>
          <p:cNvCxnSpPr>
            <a:cxnSpLocks/>
          </p:cNvCxnSpPr>
          <p:nvPr/>
        </p:nvCxnSpPr>
        <p:spPr>
          <a:xfrm>
            <a:off x="6815220" y="1218476"/>
            <a:ext cx="0" cy="401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4BCB84D-6C5F-8BCC-D9EB-A8461133C1A9}"/>
              </a:ext>
            </a:extLst>
          </p:cNvPr>
          <p:cNvCxnSpPr>
            <a:cxnSpLocks/>
          </p:cNvCxnSpPr>
          <p:nvPr/>
        </p:nvCxnSpPr>
        <p:spPr>
          <a:xfrm flipH="1" flipV="1">
            <a:off x="7100417" y="1218476"/>
            <a:ext cx="7465" cy="401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4228D343-9365-982C-23CE-14A24CFCA245}"/>
              </a:ext>
            </a:extLst>
          </p:cNvPr>
          <p:cNvCxnSpPr>
            <a:cxnSpLocks/>
            <a:stCxn id="19" idx="3"/>
            <a:endCxn id="21" idx="3"/>
          </p:cNvCxnSpPr>
          <p:nvPr/>
        </p:nvCxnSpPr>
        <p:spPr>
          <a:xfrm flipH="1" flipV="1">
            <a:off x="11227566" y="1176148"/>
            <a:ext cx="48720" cy="1809769"/>
          </a:xfrm>
          <a:prstGeom prst="curvedConnector3">
            <a:avLst>
              <a:gd name="adj1" fmla="val -951457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59AE30C9-E240-9848-3F43-B086B96FD0D5}"/>
              </a:ext>
            </a:extLst>
          </p:cNvPr>
          <p:cNvCxnSpPr>
            <a:cxnSpLocks/>
            <a:stCxn id="19" idx="2"/>
            <a:endCxn id="10" idx="2"/>
          </p:cNvCxnSpPr>
          <p:nvPr/>
        </p:nvCxnSpPr>
        <p:spPr>
          <a:xfrm rot="5400000" flipH="1">
            <a:off x="5734732" y="-1461425"/>
            <a:ext cx="403380" cy="9041632"/>
          </a:xfrm>
          <a:prstGeom prst="curvedConnector3">
            <a:avLst>
              <a:gd name="adj1" fmla="val -56671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714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12A38-DC98-EA22-2CA1-52795E4B3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EEE00CD-83DA-0677-1FD5-64970968830C}"/>
              </a:ext>
            </a:extLst>
          </p:cNvPr>
          <p:cNvSpPr/>
          <p:nvPr/>
        </p:nvSpPr>
        <p:spPr>
          <a:xfrm>
            <a:off x="596560" y="648603"/>
            <a:ext cx="1638096" cy="5249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Data on the effectiveness of price discounts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6ABF5-F08C-5431-230C-644EBDA97270}"/>
              </a:ext>
            </a:extLst>
          </p:cNvPr>
          <p:cNvSpPr/>
          <p:nvPr/>
        </p:nvSpPr>
        <p:spPr>
          <a:xfrm>
            <a:off x="596558" y="1572634"/>
            <a:ext cx="1638096" cy="12850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Government implement various policies and initiatives to support and subsidise sustainable products</a:t>
            </a:r>
            <a:endParaRPr lang="en-GB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53930A-C31D-4E1C-4AC6-765A05AEF4B8}"/>
              </a:ext>
            </a:extLst>
          </p:cNvPr>
          <p:cNvSpPr/>
          <p:nvPr/>
        </p:nvSpPr>
        <p:spPr>
          <a:xfrm>
            <a:off x="596559" y="3222908"/>
            <a:ext cx="1638095" cy="759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Producer and retailer pricing strategy</a:t>
            </a:r>
            <a:endParaRPr lang="en-GB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BB0460-79A4-1063-635B-389C81236915}"/>
              </a:ext>
            </a:extLst>
          </p:cNvPr>
          <p:cNvSpPr/>
          <p:nvPr/>
        </p:nvSpPr>
        <p:spPr>
          <a:xfrm>
            <a:off x="6122018" y="1053058"/>
            <a:ext cx="1638096" cy="5286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sustainable food purchases online</a:t>
            </a:r>
          </a:p>
          <a:p>
            <a:pPr algn="ctr"/>
            <a:endParaRPr lang="en-GB" sz="11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52EF57-AF20-7EE5-777F-1C2B30816FCC}"/>
              </a:ext>
            </a:extLst>
          </p:cNvPr>
          <p:cNvSpPr/>
          <p:nvPr/>
        </p:nvSpPr>
        <p:spPr>
          <a:xfrm>
            <a:off x="6214913" y="2242612"/>
            <a:ext cx="1638096" cy="5808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Reduced unsustainable food purchases online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9E092A-5D4D-E339-0BFE-4FE96DF050CD}"/>
              </a:ext>
            </a:extLst>
          </p:cNvPr>
          <p:cNvSpPr/>
          <p:nvPr/>
        </p:nvSpPr>
        <p:spPr>
          <a:xfrm>
            <a:off x="9638190" y="2789261"/>
            <a:ext cx="1638096" cy="550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Increased relative demand for sustainable products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BB23DBE-31F8-378A-6FBA-A63E37830433}"/>
              </a:ext>
            </a:extLst>
          </p:cNvPr>
          <p:cNvSpPr/>
          <p:nvPr/>
        </p:nvSpPr>
        <p:spPr>
          <a:xfrm>
            <a:off x="9589470" y="835445"/>
            <a:ext cx="1638096" cy="6814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Sustainable food system minimizing negative impacts on the environment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274932-3E8B-DEF9-F16E-EE5E3FB22766}"/>
              </a:ext>
            </a:extLst>
          </p:cNvPr>
          <p:cNvSpPr/>
          <p:nvPr/>
        </p:nvSpPr>
        <p:spPr>
          <a:xfrm>
            <a:off x="9589235" y="1915186"/>
            <a:ext cx="1638096" cy="4594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Improved public health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043179E-A166-7F29-B660-87E59FE94003}"/>
              </a:ext>
            </a:extLst>
          </p:cNvPr>
          <p:cNvSpPr/>
          <p:nvPr/>
        </p:nvSpPr>
        <p:spPr>
          <a:xfrm>
            <a:off x="9654496" y="3806410"/>
            <a:ext cx="1638096" cy="468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00" dirty="0">
                <a:latin typeface="Calibri "/>
              </a:rPr>
              <a:t>Producers reformulate products that are more sustainable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5A1921E-AF4D-F95D-F179-ABEAFC7B784C}"/>
              </a:ext>
            </a:extLst>
          </p:cNvPr>
          <p:cNvSpPr/>
          <p:nvPr/>
        </p:nvSpPr>
        <p:spPr>
          <a:xfrm>
            <a:off x="295260" y="211224"/>
            <a:ext cx="2310336" cy="4044758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EB5CE36-E0FD-3142-24DC-433E5E175E28}"/>
              </a:ext>
            </a:extLst>
          </p:cNvPr>
          <p:cNvSpPr/>
          <p:nvPr/>
        </p:nvSpPr>
        <p:spPr>
          <a:xfrm>
            <a:off x="662571" y="58417"/>
            <a:ext cx="1506071" cy="30561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Inputs</a:t>
            </a:r>
          </a:p>
          <a:p>
            <a:pPr algn="ctr"/>
            <a:endParaRPr lang="en-GB" sz="14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EEC66A2-B2D9-96D9-849F-984D6EAB18D7}"/>
              </a:ext>
            </a:extLst>
          </p:cNvPr>
          <p:cNvSpPr/>
          <p:nvPr/>
        </p:nvSpPr>
        <p:spPr>
          <a:xfrm>
            <a:off x="3382454" y="1073931"/>
            <a:ext cx="1506071" cy="203335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>
                <a:latin typeface="Calibri "/>
              </a:rPr>
              <a:t>Lower prices on sustainable alternatives to commonly purchased products </a:t>
            </a:r>
            <a:endParaRPr lang="en-GB" sz="110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0F1B11F-3CE1-6BF9-FAAF-E3D346E96BE3}"/>
              </a:ext>
            </a:extLst>
          </p:cNvPr>
          <p:cNvSpPr/>
          <p:nvPr/>
        </p:nvSpPr>
        <p:spPr>
          <a:xfrm>
            <a:off x="3563473" y="911082"/>
            <a:ext cx="1156445" cy="2963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r>
              <a:rPr lang="en-GB" sz="1400" dirty="0">
                <a:latin typeface="Calibri "/>
              </a:rPr>
              <a:t>Activities</a:t>
            </a:r>
          </a:p>
          <a:p>
            <a:pPr algn="ctr"/>
            <a:endParaRPr lang="en-GB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DBDC877-D3DD-46DA-8E19-E895E8792615}"/>
              </a:ext>
            </a:extLst>
          </p:cNvPr>
          <p:cNvSpPr/>
          <p:nvPr/>
        </p:nvSpPr>
        <p:spPr>
          <a:xfrm>
            <a:off x="295260" y="4397028"/>
            <a:ext cx="9035092" cy="244000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 rtlCol="0" anchor="ctr"/>
          <a:lstStyle/>
          <a:p>
            <a:pPr marL="228600" indent="-228600">
              <a:buFont typeface="+mj-lt"/>
              <a:buAutoNum type="arabicPeriod"/>
            </a:pPr>
            <a:endParaRPr lang="en-GB" sz="1000" dirty="0"/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Success in promoting sustainable purchases through discounts influences government policies.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Government subsidies and incentives reduce production costs and increase the affordability of sustainable products.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Implementing various pricing strategies such as cashbacks, memberships or loyalty programs for sustainable alternatives lowers the prices of these products.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Consumers are price-sensitive but care about the climate, and a reduction in the price of sustainable products will make them more affordable.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Consumers like the sustainable products.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There is a large product database containing information on the sustainability impacts of various food products to recommend to consumers as more sustainable alternatives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Consumers are aware of eco-labels and can differentiate between sustainable and less sustainable products using the eco-labelling system</a:t>
            </a:r>
          </a:p>
          <a:p>
            <a:pPr marL="228600" indent="-228600">
              <a:buFont typeface="+mj-lt"/>
              <a:buAutoNum type="arabicPeriod"/>
            </a:pPr>
            <a:endParaRPr lang="en-GB" sz="1000" dirty="0"/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No or limited impact on overall purchases, so that increased purchases of sustainable products reduce unsustainable purchases and vice versa.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Greater adoption of sustainable products leads to reduced environmental footprint, such as lower carbon emissions.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More sustainable alternatives on average are also healthier, i.e. not more processed and/or higher in salt, fat or sugar.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Consumers develop a preference for sustainable products 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Consumers continue to purchase sustainable products even in the absence of price discounts.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 dirty="0"/>
              <a:t>Increased demand for sustainable products encourages retailers to stock more of these items and producers to produce more sustainable products. 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000"/>
              <a:t>Increased demand for sustainable products influences producers and retailers to offer various promotions to encourage more sustainable purchases</a:t>
            </a:r>
            <a:endParaRPr lang="en-GB" sz="1000" dirty="0"/>
          </a:p>
          <a:p>
            <a:pPr marL="228600" indent="-228600">
              <a:buFont typeface="+mj-lt"/>
              <a:buAutoNum type="arabicPeriod"/>
            </a:pPr>
            <a:endParaRPr lang="en-GB" sz="1000" dirty="0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9F7ED9E-2B2F-F8AF-B05C-603615F6EC02}"/>
              </a:ext>
            </a:extLst>
          </p:cNvPr>
          <p:cNvSpPr/>
          <p:nvPr/>
        </p:nvSpPr>
        <p:spPr>
          <a:xfrm>
            <a:off x="5838468" y="401374"/>
            <a:ext cx="2284780" cy="30276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8137CF91-CD85-7A5B-5E19-C86879BB49D3}"/>
              </a:ext>
            </a:extLst>
          </p:cNvPr>
          <p:cNvSpPr/>
          <p:nvPr/>
        </p:nvSpPr>
        <p:spPr>
          <a:xfrm>
            <a:off x="6364127" y="119899"/>
            <a:ext cx="1156445" cy="42052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Short-term Outcomes</a:t>
            </a:r>
          </a:p>
          <a:p>
            <a:pPr algn="ctr"/>
            <a:endParaRPr lang="en-GB" sz="14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C5BCB56-C116-D0E1-7856-2083898023AF}"/>
              </a:ext>
            </a:extLst>
          </p:cNvPr>
          <p:cNvSpPr/>
          <p:nvPr/>
        </p:nvSpPr>
        <p:spPr>
          <a:xfrm>
            <a:off x="9287937" y="396485"/>
            <a:ext cx="2184851" cy="4297762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B23D641E-5807-62B4-A158-4A6CFF3E765F}"/>
              </a:ext>
            </a:extLst>
          </p:cNvPr>
          <p:cNvSpPr/>
          <p:nvPr/>
        </p:nvSpPr>
        <p:spPr>
          <a:xfrm>
            <a:off x="9802139" y="119899"/>
            <a:ext cx="1156445" cy="42052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Long-term Outcomes</a:t>
            </a:r>
          </a:p>
          <a:p>
            <a:pPr algn="ctr"/>
            <a:endParaRPr lang="en-GB" sz="1400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A6AA812-7651-C52E-717B-07728BA47118}"/>
              </a:ext>
            </a:extLst>
          </p:cNvPr>
          <p:cNvSpPr/>
          <p:nvPr/>
        </p:nvSpPr>
        <p:spPr>
          <a:xfrm>
            <a:off x="4020013" y="4175479"/>
            <a:ext cx="1399809" cy="33250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Assumptions</a:t>
            </a:r>
          </a:p>
          <a:p>
            <a:pPr algn="ctr"/>
            <a:endParaRPr lang="en-GB" sz="1400" dirty="0"/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89DC564C-890C-7CE3-E675-69683F4894F7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 flipH="1">
            <a:off x="1415606" y="1173561"/>
            <a:ext cx="2" cy="399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5349127-4A57-7E67-4606-EF47656F02C1}"/>
              </a:ext>
            </a:extLst>
          </p:cNvPr>
          <p:cNvCxnSpPr>
            <a:cxnSpLocks/>
            <a:stCxn id="10" idx="3"/>
            <a:endCxn id="32" idx="1"/>
          </p:cNvCxnSpPr>
          <p:nvPr/>
        </p:nvCxnSpPr>
        <p:spPr>
          <a:xfrm flipV="1">
            <a:off x="2234654" y="2090610"/>
            <a:ext cx="1147800" cy="124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5BBDECC2-E1BA-394F-F67C-2623D0317274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234654" y="2314181"/>
            <a:ext cx="1118550" cy="1288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4904FA36-8AF8-7DBE-9320-7B14E17DAD53}"/>
              </a:ext>
            </a:extLst>
          </p:cNvPr>
          <p:cNvCxnSpPr>
            <a:cxnSpLocks/>
            <a:stCxn id="32" idx="3"/>
          </p:cNvCxnSpPr>
          <p:nvPr/>
        </p:nvCxnSpPr>
        <p:spPr>
          <a:xfrm flipV="1">
            <a:off x="4888525" y="2009045"/>
            <a:ext cx="949943" cy="8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F3529F6F-C4B1-D030-558A-2526DC8E6F7D}"/>
              </a:ext>
            </a:extLst>
          </p:cNvPr>
          <p:cNvSpPr txBox="1"/>
          <p:nvPr/>
        </p:nvSpPr>
        <p:spPr>
          <a:xfrm rot="21305740">
            <a:off x="5044999" y="1837308"/>
            <a:ext cx="645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4, 5, 6, 7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CE43676-A698-B054-F033-0249E1356E9B}"/>
              </a:ext>
            </a:extLst>
          </p:cNvPr>
          <p:cNvSpPr txBox="1"/>
          <p:nvPr/>
        </p:nvSpPr>
        <p:spPr>
          <a:xfrm>
            <a:off x="6829954" y="1810169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8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742AD004-6D99-307A-CCCD-73B549C5C182}"/>
              </a:ext>
            </a:extLst>
          </p:cNvPr>
          <p:cNvSpPr txBox="1"/>
          <p:nvPr/>
        </p:nvSpPr>
        <p:spPr>
          <a:xfrm>
            <a:off x="8698108" y="1296186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9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45EB683-8E9E-E078-C081-3CCA72C31A2C}"/>
              </a:ext>
            </a:extLst>
          </p:cNvPr>
          <p:cNvSpPr txBox="1"/>
          <p:nvPr/>
        </p:nvSpPr>
        <p:spPr>
          <a:xfrm>
            <a:off x="8762657" y="2450552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11</a:t>
            </a: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7C95750B-0B04-D2CF-5FB3-8249C301C93F}"/>
              </a:ext>
            </a:extLst>
          </p:cNvPr>
          <p:cNvCxnSpPr>
            <a:cxnSpLocks/>
            <a:stCxn id="60" idx="3"/>
            <a:endCxn id="21" idx="1"/>
          </p:cNvCxnSpPr>
          <p:nvPr/>
        </p:nvCxnSpPr>
        <p:spPr>
          <a:xfrm flipV="1">
            <a:off x="8123248" y="1176148"/>
            <a:ext cx="1466222" cy="739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19F531E3-3F09-28C6-63BC-D214CCFE1DDB}"/>
              </a:ext>
            </a:extLst>
          </p:cNvPr>
          <p:cNvSpPr txBox="1"/>
          <p:nvPr/>
        </p:nvSpPr>
        <p:spPr>
          <a:xfrm>
            <a:off x="8923139" y="1762824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6A98ACC1-2513-973C-301D-A594A4CFC3C9}"/>
              </a:ext>
            </a:extLst>
          </p:cNvPr>
          <p:cNvSpPr txBox="1"/>
          <p:nvPr/>
        </p:nvSpPr>
        <p:spPr>
          <a:xfrm>
            <a:off x="10174649" y="3358685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13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C653BF97-BBA7-5679-7CED-06D44BEA80F0}"/>
              </a:ext>
            </a:extLst>
          </p:cNvPr>
          <p:cNvCxnSpPr>
            <a:cxnSpLocks/>
            <a:stCxn id="60" idx="3"/>
            <a:endCxn id="22" idx="1"/>
          </p:cNvCxnSpPr>
          <p:nvPr/>
        </p:nvCxnSpPr>
        <p:spPr>
          <a:xfrm>
            <a:off x="8123248" y="1915187"/>
            <a:ext cx="1465987" cy="229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B88E704-F135-6C24-A123-72F98A087B6C}"/>
              </a:ext>
            </a:extLst>
          </p:cNvPr>
          <p:cNvCxnSpPr>
            <a:cxnSpLocks/>
            <a:stCxn id="60" idx="3"/>
            <a:endCxn id="19" idx="1"/>
          </p:cNvCxnSpPr>
          <p:nvPr/>
        </p:nvCxnSpPr>
        <p:spPr>
          <a:xfrm>
            <a:off x="8123248" y="1915187"/>
            <a:ext cx="1514942" cy="1149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083D8E1-8E99-9F62-3154-0E7B94F6CEF3}"/>
              </a:ext>
            </a:extLst>
          </p:cNvPr>
          <p:cNvSpPr txBox="1"/>
          <p:nvPr/>
        </p:nvSpPr>
        <p:spPr>
          <a:xfrm>
            <a:off x="9396600" y="4836203"/>
            <a:ext cx="2649079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dirty="0"/>
              <a:t>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000" dirty="0"/>
              <a:t>This is a Theory of Change for swaps with price discounts in the Sustained trial, if these were to be implemented at scale on all supermarket websites.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7778990-0C10-F52E-F016-54308B7989A3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10457238" y="3339589"/>
            <a:ext cx="4869" cy="482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1AE1E44-4D11-EF2A-BBA2-B037E48878AD}"/>
              </a:ext>
            </a:extLst>
          </p:cNvPr>
          <p:cNvCxnSpPr>
            <a:cxnSpLocks/>
          </p:cNvCxnSpPr>
          <p:nvPr/>
        </p:nvCxnSpPr>
        <p:spPr>
          <a:xfrm>
            <a:off x="6782893" y="1572634"/>
            <a:ext cx="0" cy="606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6E63237-5D67-8A11-5B6B-8D0ED78564FD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7033961" y="1597863"/>
            <a:ext cx="19172" cy="644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738D63CE-7F18-0A7F-E744-69EC20CADB9D}"/>
              </a:ext>
            </a:extLst>
          </p:cNvPr>
          <p:cNvCxnSpPr>
            <a:cxnSpLocks/>
            <a:stCxn id="19" idx="3"/>
            <a:endCxn id="21" idx="3"/>
          </p:cNvCxnSpPr>
          <p:nvPr/>
        </p:nvCxnSpPr>
        <p:spPr>
          <a:xfrm flipH="1" flipV="1">
            <a:off x="11227566" y="1176148"/>
            <a:ext cx="48720" cy="1888277"/>
          </a:xfrm>
          <a:prstGeom prst="curvedConnector3">
            <a:avLst>
              <a:gd name="adj1" fmla="val -687229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370D0573-4419-89DF-4D11-7FA987A2371D}"/>
              </a:ext>
            </a:extLst>
          </p:cNvPr>
          <p:cNvCxnSpPr>
            <a:cxnSpLocks/>
            <a:stCxn id="19" idx="2"/>
          </p:cNvCxnSpPr>
          <p:nvPr/>
        </p:nvCxnSpPr>
        <p:spPr>
          <a:xfrm rot="5400000">
            <a:off x="6158127" y="-588514"/>
            <a:ext cx="371009" cy="822721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31EE29F-8F06-9538-AC79-A3BB8EEBECB0}"/>
              </a:ext>
            </a:extLst>
          </p:cNvPr>
          <p:cNvSpPr txBox="1"/>
          <p:nvPr/>
        </p:nvSpPr>
        <p:spPr>
          <a:xfrm>
            <a:off x="1391454" y="1183435"/>
            <a:ext cx="271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926E86-053A-DE6A-79EF-CE84920C2525}"/>
              </a:ext>
            </a:extLst>
          </p:cNvPr>
          <p:cNvSpPr txBox="1"/>
          <p:nvPr/>
        </p:nvSpPr>
        <p:spPr>
          <a:xfrm>
            <a:off x="2766708" y="1933280"/>
            <a:ext cx="271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93935B-EBAF-BDDC-1EA4-58BC08141835}"/>
              </a:ext>
            </a:extLst>
          </p:cNvPr>
          <p:cNvSpPr txBox="1"/>
          <p:nvPr/>
        </p:nvSpPr>
        <p:spPr>
          <a:xfrm>
            <a:off x="2687642" y="2689525"/>
            <a:ext cx="271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B59E70-7096-6ACB-3824-3B3B224AB1EF}"/>
              </a:ext>
            </a:extLst>
          </p:cNvPr>
          <p:cNvSpPr txBox="1"/>
          <p:nvPr/>
        </p:nvSpPr>
        <p:spPr>
          <a:xfrm>
            <a:off x="11570866" y="1950539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1D297A2-2353-6291-DCAE-0B42EDE97C69}"/>
              </a:ext>
            </a:extLst>
          </p:cNvPr>
          <p:cNvSpPr txBox="1"/>
          <p:nvPr/>
        </p:nvSpPr>
        <p:spPr>
          <a:xfrm>
            <a:off x="5419822" y="3645515"/>
            <a:ext cx="361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704147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4019A9C4B34D4BBBF72DCCEB9D6151" ma:contentTypeVersion="14" ma:contentTypeDescription="Create a new document." ma:contentTypeScope="" ma:versionID="dc5ad6475a9827bd23b096e7bb70cdcc">
  <xsd:schema xmlns:xsd="http://www.w3.org/2001/XMLSchema" xmlns:xs="http://www.w3.org/2001/XMLSchema" xmlns:p="http://schemas.microsoft.com/office/2006/metadata/properties" xmlns:ns2="58db37f0-933e-47cb-8dea-8bd2cf4deb64" xmlns:ns3="b1cc1a48-0633-4771-b9b2-8df0ef2d31e6" targetNamespace="http://schemas.microsoft.com/office/2006/metadata/properties" ma:root="true" ma:fieldsID="0690d3091b99d1c4f894c47c6bc1abb7" ns2:_="" ns3:_="">
    <xsd:import namespace="58db37f0-933e-47cb-8dea-8bd2cf4deb64"/>
    <xsd:import namespace="b1cc1a48-0633-4771-b9b2-8df0ef2d31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db37f0-933e-47cb-8dea-8bd2cf4deb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5cd427-a42c-44c8-816a-2405638e27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cc1a48-0633-4771-b9b2-8df0ef2d31e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45230594-967f-4e3b-9ffd-6b2314f9ad27}" ma:internalName="TaxCatchAll" ma:showField="CatchAllData" ma:web="b1cc1a48-0633-4771-b9b2-8df0ef2d31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db37f0-933e-47cb-8dea-8bd2cf4deb64">
      <Terms xmlns="http://schemas.microsoft.com/office/infopath/2007/PartnerControls"/>
    </lcf76f155ced4ddcb4097134ff3c332f>
    <TaxCatchAll xmlns="b1cc1a48-0633-4771-b9b2-8df0ef2d31e6" xsi:nil="true"/>
  </documentManagement>
</p:properties>
</file>

<file path=customXml/itemProps1.xml><?xml version="1.0" encoding="utf-8"?>
<ds:datastoreItem xmlns:ds="http://schemas.openxmlformats.org/officeDocument/2006/customXml" ds:itemID="{A3CBBD71-E46B-4E27-AB34-960691DDAD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db37f0-933e-47cb-8dea-8bd2cf4deb64"/>
    <ds:schemaRef ds:uri="b1cc1a48-0633-4771-b9b2-8df0ef2d31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58BE42A-9CD2-41D1-8085-369962CA88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87BCC3-A2BA-4A27-AF1B-C333D0BAC57C}">
  <ds:schemaRefs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b1cc1a48-0633-4771-b9b2-8df0ef2d31e6"/>
    <ds:schemaRef ds:uri="http://schemas.microsoft.com/office/2006/documentManagement/types"/>
    <ds:schemaRef ds:uri="http://purl.org/dc/terms/"/>
    <ds:schemaRef ds:uri="58db37f0-933e-47cb-8dea-8bd2cf4deb64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3362</TotalTime>
  <Words>717</Words>
  <Application>Microsoft Office PowerPoint</Application>
  <PresentationFormat>Widescreen</PresentationFormat>
  <Paragraphs>97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Bentil, Helena</dc:creator>
  <cp:lastModifiedBy>Bentil, Helena</cp:lastModifiedBy>
  <cp:revision>1</cp:revision>
  <dcterms:created xsi:type="dcterms:W3CDTF">2023-09-28T08:52:30Z</dcterms:created>
  <dcterms:modified xsi:type="dcterms:W3CDTF">2024-03-20T15:41:28Z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0x0101006B4019A9C4B34D4BBBF72DCCEB9D6151</vt:lpwstr>
  </property>
  <property fmtid="{D5CDD505-2E9C-101B-9397-08002B2CF9AE}" pid="3" name="MediaServiceImageTags">
    <vt:lpwstr/>
  </property>
</Properties>
</file>